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9" r:id="rId6"/>
    <p:sldId id="355" r:id="rId7"/>
    <p:sldId id="353" r:id="rId8"/>
    <p:sldId id="356" r:id="rId9"/>
    <p:sldId id="352" r:id="rId10"/>
    <p:sldId id="299" r:id="rId11"/>
    <p:sldId id="301" r:id="rId12"/>
    <p:sldId id="307" r:id="rId13"/>
    <p:sldId id="302" r:id="rId14"/>
    <p:sldId id="303" r:id="rId15"/>
    <p:sldId id="308" r:id="rId16"/>
    <p:sldId id="309" r:id="rId17"/>
    <p:sldId id="310" r:id="rId18"/>
    <p:sldId id="311" r:id="rId19"/>
    <p:sldId id="312" r:id="rId20"/>
    <p:sldId id="313" r:id="rId21"/>
    <p:sldId id="314" r:id="rId22"/>
    <p:sldId id="315" r:id="rId23"/>
    <p:sldId id="318" r:id="rId24"/>
    <p:sldId id="325" r:id="rId25"/>
    <p:sldId id="324" r:id="rId26"/>
    <p:sldId id="323" r:id="rId27"/>
    <p:sldId id="322" r:id="rId28"/>
    <p:sldId id="321" r:id="rId29"/>
    <p:sldId id="320" r:id="rId30"/>
    <p:sldId id="319" r:id="rId31"/>
    <p:sldId id="317" r:id="rId32"/>
    <p:sldId id="304" r:id="rId33"/>
    <p:sldId id="305" r:id="rId34"/>
    <p:sldId id="326" r:id="rId35"/>
    <p:sldId id="327" r:id="rId36"/>
    <p:sldId id="328" r:id="rId37"/>
    <p:sldId id="329" r:id="rId38"/>
    <p:sldId id="330" r:id="rId39"/>
    <p:sldId id="331" r:id="rId40"/>
    <p:sldId id="332" r:id="rId41"/>
    <p:sldId id="333" r:id="rId42"/>
    <p:sldId id="343" r:id="rId43"/>
    <p:sldId id="342" r:id="rId44"/>
    <p:sldId id="341" r:id="rId45"/>
    <p:sldId id="340" r:id="rId46"/>
    <p:sldId id="339" r:id="rId47"/>
    <p:sldId id="338" r:id="rId48"/>
    <p:sldId id="337" r:id="rId49"/>
    <p:sldId id="336" r:id="rId50"/>
    <p:sldId id="335" r:id="rId51"/>
    <p:sldId id="334" r:id="rId52"/>
    <p:sldId id="306" r:id="rId53"/>
    <p:sldId id="344" r:id="rId54"/>
    <p:sldId id="345" r:id="rId55"/>
    <p:sldId id="346" r:id="rId56"/>
    <p:sldId id="347" r:id="rId57"/>
    <p:sldId id="348" r:id="rId58"/>
    <p:sldId id="349" r:id="rId59"/>
    <p:sldId id="350" r:id="rId60"/>
    <p:sldId id="351" r:id="rId61"/>
    <p:sldId id="298" r:id="rId62"/>
  </p:sldIdLst>
  <p:sldSz cx="9144000" cy="6858000" type="screen4x3"/>
  <p:notesSz cx="6737350" cy="9869488"/>
  <p:defaultTextStyle>
    <a:defPPr>
      <a:defRPr lang="zh-TW"/>
    </a:defPPr>
    <a:lvl1pPr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5pPr>
    <a:lvl6pPr marL="22860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6pPr>
    <a:lvl7pPr marL="27432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7pPr>
    <a:lvl8pPr marL="32004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8pPr>
    <a:lvl9pPr marL="36576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林敬斌" userId="5ede8490-d701-461b-b3fb-8acb5c3dc1c1" providerId="ADAL" clId="{6F1CD87F-9CB5-4059-840D-79F74C600435}"/>
    <pc:docChg chg="undo custSel addSld delSld modSld">
      <pc:chgData name="林敬斌" userId="5ede8490-d701-461b-b3fb-8acb5c3dc1c1" providerId="ADAL" clId="{6F1CD87F-9CB5-4059-840D-79F74C600435}" dt="2023-03-13T16:34:11.020" v="173" actId="1076"/>
      <pc:docMkLst>
        <pc:docMk/>
      </pc:docMkLst>
      <pc:sldChg chg="del">
        <pc:chgData name="林敬斌" userId="5ede8490-d701-461b-b3fb-8acb5c3dc1c1" providerId="ADAL" clId="{6F1CD87F-9CB5-4059-840D-79F74C600435}" dt="2023-03-13T16:15:09.204" v="0" actId="2696"/>
        <pc:sldMkLst>
          <pc:docMk/>
          <pc:sldMk cId="1052115190" sldId="300"/>
        </pc:sldMkLst>
      </pc:sldChg>
      <pc:sldChg chg="del">
        <pc:chgData name="林敬斌" userId="5ede8490-d701-461b-b3fb-8acb5c3dc1c1" providerId="ADAL" clId="{6F1CD87F-9CB5-4059-840D-79F74C600435}" dt="2023-03-13T16:32:15.071" v="156" actId="2696"/>
        <pc:sldMkLst>
          <pc:docMk/>
          <pc:sldMk cId="4232917579" sldId="354"/>
        </pc:sldMkLst>
      </pc:sldChg>
      <pc:sldChg chg="addSp modSp add">
        <pc:chgData name="林敬斌" userId="5ede8490-d701-461b-b3fb-8acb5c3dc1c1" providerId="ADAL" clId="{6F1CD87F-9CB5-4059-840D-79F74C600435}" dt="2023-03-13T16:34:11.020" v="173" actId="1076"/>
        <pc:sldMkLst>
          <pc:docMk/>
          <pc:sldMk cId="2472860637" sldId="356"/>
        </pc:sldMkLst>
        <pc:spChg chg="mod">
          <ac:chgData name="林敬斌" userId="5ede8490-d701-461b-b3fb-8acb5c3dc1c1" providerId="ADAL" clId="{6F1CD87F-9CB5-4059-840D-79F74C600435}" dt="2023-03-13T16:33:45.664" v="169" actId="20577"/>
          <ac:spMkLst>
            <pc:docMk/>
            <pc:sldMk cId="2472860637" sldId="356"/>
            <ac:spMk id="3" creationId="{B04AD8C6-B49B-4F8E-89E5-64EC56E1EBFD}"/>
          </ac:spMkLst>
        </pc:spChg>
        <pc:graphicFrameChg chg="add mod modGraphic">
          <ac:chgData name="林敬斌" userId="5ede8490-d701-461b-b3fb-8acb5c3dc1c1" providerId="ADAL" clId="{6F1CD87F-9CB5-4059-840D-79F74C600435}" dt="2023-03-13T16:34:11.020" v="173" actId="1076"/>
          <ac:graphicFrameMkLst>
            <pc:docMk/>
            <pc:sldMk cId="2472860637" sldId="356"/>
            <ac:graphicFrameMk id="2" creationId="{61D62820-9F39-4E8D-9279-45AF802ADD35}"/>
          </ac:graphicFrameMkLst>
        </pc:graphicFrameChg>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ctrTitle"/>
          </p:nvPr>
        </p:nvSpPr>
        <p:spPr>
          <a:xfrm>
            <a:off x="3857620" y="1387471"/>
            <a:ext cx="5129258" cy="1470025"/>
          </a:xfrm>
        </p:spPr>
        <p:txBody>
          <a:bodyPr/>
          <a:lstStyle>
            <a:lvl1pPr>
              <a:defRPr>
                <a:solidFill>
                  <a:schemeClr val="bg1"/>
                </a:solidFill>
              </a:defRPr>
            </a:lvl1pPr>
          </a:lstStyle>
          <a:p>
            <a:r>
              <a:rPr lang="zh-TW" altLang="en-US" dirty="0"/>
              <a:t>按一下以編輯母片標題樣式</a:t>
            </a:r>
          </a:p>
        </p:txBody>
      </p:sp>
      <p:sp>
        <p:nvSpPr>
          <p:cNvPr id="3" name="副標題 2"/>
          <p:cNvSpPr>
            <a:spLocks noGrp="1"/>
          </p:cNvSpPr>
          <p:nvPr>
            <p:ph type="subTitle" idx="1"/>
          </p:nvPr>
        </p:nvSpPr>
        <p:spPr>
          <a:xfrm>
            <a:off x="4071934" y="3143248"/>
            <a:ext cx="4786346" cy="1285884"/>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dirty="0"/>
              <a:t>按一下以編輯母片副標題樣式</a:t>
            </a:r>
          </a:p>
        </p:txBody>
      </p:sp>
      <p:sp>
        <p:nvSpPr>
          <p:cNvPr id="4" name="日期版面配置區 3">
            <a:extLst>
              <a:ext uri="{FF2B5EF4-FFF2-40B4-BE49-F238E27FC236}">
                <a16:creationId xmlns:a16="http://schemas.microsoft.com/office/drawing/2014/main" id="{33A7BEE0-FD21-46D5-B0F7-05C85E68CE19}"/>
              </a:ext>
            </a:extLst>
          </p:cNvPr>
          <p:cNvSpPr>
            <a:spLocks noGrp="1"/>
          </p:cNvSpPr>
          <p:nvPr>
            <p:ph type="dt" sz="half" idx="10"/>
          </p:nvPr>
        </p:nvSpPr>
        <p:spPr>
          <a:xfrm>
            <a:off x="457200" y="6492875"/>
            <a:ext cx="2133600" cy="365125"/>
          </a:xfrm>
        </p:spPr>
        <p:txBody>
          <a:bodyPr/>
          <a:lstStyle>
            <a:lvl1pPr>
              <a:defRPr>
                <a:solidFill>
                  <a:schemeClr val="bg2"/>
                </a:solidFill>
              </a:defRPr>
            </a:lvl1pPr>
          </a:lstStyle>
          <a:p>
            <a:pPr>
              <a:defRPr/>
            </a:pPr>
            <a:fld id="{D44BE36B-034C-473C-BE6B-F3F917D15C10}" type="datetimeFigureOut">
              <a:rPr lang="zh-TW" altLang="en-US"/>
              <a:pPr>
                <a:defRPr/>
              </a:pPr>
              <a:t>2023/3/14</a:t>
            </a:fld>
            <a:endParaRPr lang="zh-TW" altLang="en-US" dirty="0"/>
          </a:p>
        </p:txBody>
      </p:sp>
      <p:sp>
        <p:nvSpPr>
          <p:cNvPr id="5" name="頁尾版面配置區 4">
            <a:extLst>
              <a:ext uri="{FF2B5EF4-FFF2-40B4-BE49-F238E27FC236}">
                <a16:creationId xmlns:a16="http://schemas.microsoft.com/office/drawing/2014/main" id="{501F9E3A-B41C-483C-8E01-D5C99D4FA54E}"/>
              </a:ext>
            </a:extLst>
          </p:cNvPr>
          <p:cNvSpPr>
            <a:spLocks noGrp="1"/>
          </p:cNvSpPr>
          <p:nvPr>
            <p:ph type="ftr" sz="quarter" idx="11"/>
          </p:nvPr>
        </p:nvSpPr>
        <p:spPr>
          <a:xfrm>
            <a:off x="3124200" y="6492875"/>
            <a:ext cx="2895600" cy="365125"/>
          </a:xfrm>
        </p:spPr>
        <p:txBody>
          <a:bodyPr/>
          <a:lstStyle>
            <a:lvl1pPr>
              <a:defRPr/>
            </a:lvl1pPr>
          </a:lstStyle>
          <a:p>
            <a:pPr>
              <a:defRPr/>
            </a:pPr>
            <a:endParaRPr lang="zh-TW" altLang="en-US"/>
          </a:p>
        </p:txBody>
      </p:sp>
    </p:spTree>
    <p:extLst>
      <p:ext uri="{BB962C8B-B14F-4D97-AF65-F5344CB8AC3E}">
        <p14:creationId xmlns:p14="http://schemas.microsoft.com/office/powerpoint/2010/main" val="1583071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4" name="日期版面配置區 3">
            <a:extLst>
              <a:ext uri="{FF2B5EF4-FFF2-40B4-BE49-F238E27FC236}">
                <a16:creationId xmlns:a16="http://schemas.microsoft.com/office/drawing/2014/main" id="{AE1A091A-A43A-4EB8-8A8D-AFC24FB0F300}"/>
              </a:ext>
            </a:extLst>
          </p:cNvPr>
          <p:cNvSpPr>
            <a:spLocks noGrp="1"/>
          </p:cNvSpPr>
          <p:nvPr>
            <p:ph type="dt" sz="half" idx="10"/>
          </p:nvPr>
        </p:nvSpPr>
        <p:spPr>
          <a:xfrm>
            <a:off x="457200" y="6492875"/>
            <a:ext cx="2133600" cy="365125"/>
          </a:xfrm>
        </p:spPr>
        <p:txBody>
          <a:bodyPr/>
          <a:lstStyle>
            <a:lvl1pPr>
              <a:defRPr>
                <a:solidFill>
                  <a:schemeClr val="bg2"/>
                </a:solidFill>
              </a:defRPr>
            </a:lvl1pPr>
          </a:lstStyle>
          <a:p>
            <a:pPr>
              <a:defRPr/>
            </a:pPr>
            <a:fld id="{2A7FA3EC-07C1-451E-A0EF-E270DDD98FE4}" type="datetimeFigureOut">
              <a:rPr lang="zh-TW" altLang="en-US"/>
              <a:pPr>
                <a:defRPr/>
              </a:pPr>
              <a:t>2023/3/14</a:t>
            </a:fld>
            <a:endParaRPr lang="zh-TW" altLang="en-US" dirty="0"/>
          </a:p>
        </p:txBody>
      </p:sp>
    </p:spTree>
    <p:extLst>
      <p:ext uri="{BB962C8B-B14F-4D97-AF65-F5344CB8AC3E}">
        <p14:creationId xmlns:p14="http://schemas.microsoft.com/office/powerpoint/2010/main" val="2053994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日期版面配置區 3">
            <a:extLst>
              <a:ext uri="{FF2B5EF4-FFF2-40B4-BE49-F238E27FC236}">
                <a16:creationId xmlns:a16="http://schemas.microsoft.com/office/drawing/2014/main" id="{80940385-784A-415F-B776-FFF92984D374}"/>
              </a:ext>
            </a:extLst>
          </p:cNvPr>
          <p:cNvSpPr>
            <a:spLocks noGrp="1"/>
          </p:cNvSpPr>
          <p:nvPr>
            <p:ph type="dt" sz="half" idx="10"/>
          </p:nvPr>
        </p:nvSpPr>
        <p:spPr/>
        <p:txBody>
          <a:bodyPr/>
          <a:lstStyle>
            <a:lvl1pPr>
              <a:defRPr/>
            </a:lvl1pPr>
          </a:lstStyle>
          <a:p>
            <a:pPr>
              <a:defRPr/>
            </a:pPr>
            <a:fld id="{25A79DC1-61AD-4E4E-B05B-3A562C662931}" type="datetimeFigureOut">
              <a:rPr lang="zh-TW" altLang="en-US"/>
              <a:pPr>
                <a:defRPr/>
              </a:pPr>
              <a:t>2023/3/14</a:t>
            </a:fld>
            <a:endParaRPr lang="zh-TW" altLang="en-US"/>
          </a:p>
        </p:txBody>
      </p:sp>
      <p:sp>
        <p:nvSpPr>
          <p:cNvPr id="5" name="頁尾版面配置區 4">
            <a:extLst>
              <a:ext uri="{FF2B5EF4-FFF2-40B4-BE49-F238E27FC236}">
                <a16:creationId xmlns:a16="http://schemas.microsoft.com/office/drawing/2014/main" id="{F9EE71C9-DAA5-4124-9672-058B02AB1E85}"/>
              </a:ext>
            </a:extLst>
          </p:cNvPr>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a:extLst>
              <a:ext uri="{FF2B5EF4-FFF2-40B4-BE49-F238E27FC236}">
                <a16:creationId xmlns:a16="http://schemas.microsoft.com/office/drawing/2014/main" id="{E04E61F2-9DBD-4A4C-8675-A6ACF24B8162}"/>
              </a:ext>
            </a:extLst>
          </p:cNvPr>
          <p:cNvSpPr>
            <a:spLocks noGrp="1"/>
          </p:cNvSpPr>
          <p:nvPr>
            <p:ph type="sldNum" sz="quarter" idx="12"/>
          </p:nvPr>
        </p:nvSpPr>
        <p:spPr/>
        <p:txBody>
          <a:bodyPr/>
          <a:lstStyle>
            <a:lvl1pPr>
              <a:defRPr/>
            </a:lvl1pPr>
          </a:lstStyle>
          <a:p>
            <a:fld id="{92666A1F-C92F-4798-8B37-88AD0CCBE87C}" type="slidenum">
              <a:rPr lang="zh-TW" altLang="en-US"/>
              <a:pPr/>
              <a:t>‹#›</a:t>
            </a:fld>
            <a:endParaRPr lang="zh-TW" altLang="en-US"/>
          </a:p>
        </p:txBody>
      </p:sp>
    </p:spTree>
    <p:extLst>
      <p:ext uri="{BB962C8B-B14F-4D97-AF65-F5344CB8AC3E}">
        <p14:creationId xmlns:p14="http://schemas.microsoft.com/office/powerpoint/2010/main" val="25600938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3">
            <a:extLst>
              <a:ext uri="{FF2B5EF4-FFF2-40B4-BE49-F238E27FC236}">
                <a16:creationId xmlns:a16="http://schemas.microsoft.com/office/drawing/2014/main" id="{66678D40-F726-4014-ABBE-28435C1B6996}"/>
              </a:ext>
            </a:extLst>
          </p:cNvPr>
          <p:cNvSpPr>
            <a:spLocks noGrp="1"/>
          </p:cNvSpPr>
          <p:nvPr>
            <p:ph type="dt" sz="half" idx="10"/>
          </p:nvPr>
        </p:nvSpPr>
        <p:spPr/>
        <p:txBody>
          <a:bodyPr/>
          <a:lstStyle>
            <a:lvl1pPr>
              <a:defRPr/>
            </a:lvl1pPr>
          </a:lstStyle>
          <a:p>
            <a:pPr>
              <a:defRPr/>
            </a:pPr>
            <a:fld id="{AB0E09EF-C375-474F-8312-21253C3CBE19}" type="datetimeFigureOut">
              <a:rPr lang="zh-TW" altLang="en-US"/>
              <a:pPr>
                <a:defRPr/>
              </a:pPr>
              <a:t>2023/3/14</a:t>
            </a:fld>
            <a:endParaRPr lang="zh-TW" altLang="en-US"/>
          </a:p>
        </p:txBody>
      </p:sp>
      <p:sp>
        <p:nvSpPr>
          <p:cNvPr id="6" name="頁尾版面配置區 4">
            <a:extLst>
              <a:ext uri="{FF2B5EF4-FFF2-40B4-BE49-F238E27FC236}">
                <a16:creationId xmlns:a16="http://schemas.microsoft.com/office/drawing/2014/main" id="{44CBC5D8-2F2A-4D00-8DED-063E130F4DCE}"/>
              </a:ext>
            </a:extLst>
          </p:cNvPr>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a:extLst>
              <a:ext uri="{FF2B5EF4-FFF2-40B4-BE49-F238E27FC236}">
                <a16:creationId xmlns:a16="http://schemas.microsoft.com/office/drawing/2014/main" id="{6476A155-71B6-4836-8956-281E09D0D5BC}"/>
              </a:ext>
            </a:extLst>
          </p:cNvPr>
          <p:cNvSpPr>
            <a:spLocks noGrp="1"/>
          </p:cNvSpPr>
          <p:nvPr>
            <p:ph type="sldNum" sz="quarter" idx="12"/>
          </p:nvPr>
        </p:nvSpPr>
        <p:spPr/>
        <p:txBody>
          <a:bodyPr/>
          <a:lstStyle>
            <a:lvl1pPr>
              <a:defRPr/>
            </a:lvl1pPr>
          </a:lstStyle>
          <a:p>
            <a:fld id="{7FD3DEB0-E109-4254-920C-B5FBB3FA725A}" type="slidenum">
              <a:rPr lang="zh-TW" altLang="en-US"/>
              <a:pPr/>
              <a:t>‹#›</a:t>
            </a:fld>
            <a:endParaRPr lang="zh-TW" altLang="en-US"/>
          </a:p>
        </p:txBody>
      </p:sp>
    </p:spTree>
    <p:extLst>
      <p:ext uri="{BB962C8B-B14F-4D97-AF65-F5344CB8AC3E}">
        <p14:creationId xmlns:p14="http://schemas.microsoft.com/office/powerpoint/2010/main" val="1311966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51AF42AC-1788-4C73-BE28-91A1376142FA}"/>
              </a:ext>
            </a:extLst>
          </p:cNvPr>
          <p:cNvSpPr>
            <a:spLocks noGrp="1"/>
          </p:cNvSpPr>
          <p:nvPr>
            <p:ph type="dt" sz="half" idx="10"/>
          </p:nvPr>
        </p:nvSpPr>
        <p:spPr/>
        <p:txBody>
          <a:bodyPr/>
          <a:lstStyle>
            <a:lvl1pPr>
              <a:defRPr/>
            </a:lvl1pPr>
          </a:lstStyle>
          <a:p>
            <a:pPr>
              <a:defRPr/>
            </a:pPr>
            <a:fld id="{E53D9201-3DAD-45B4-B4BD-6660C5DB6651}" type="datetimeFigureOut">
              <a:rPr lang="zh-TW" altLang="en-US"/>
              <a:pPr>
                <a:defRPr/>
              </a:pPr>
              <a:t>2023/3/14</a:t>
            </a:fld>
            <a:endParaRPr lang="zh-TW" altLang="en-US"/>
          </a:p>
        </p:txBody>
      </p:sp>
      <p:sp>
        <p:nvSpPr>
          <p:cNvPr id="8" name="頁尾版面配置區 4">
            <a:extLst>
              <a:ext uri="{FF2B5EF4-FFF2-40B4-BE49-F238E27FC236}">
                <a16:creationId xmlns:a16="http://schemas.microsoft.com/office/drawing/2014/main" id="{C4D52961-808A-4C34-8540-0DD12A3E706A}"/>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8B817D10-E0BA-4381-ADA9-D3990BA8BC1D}"/>
              </a:ext>
            </a:extLst>
          </p:cNvPr>
          <p:cNvSpPr>
            <a:spLocks noGrp="1"/>
          </p:cNvSpPr>
          <p:nvPr>
            <p:ph type="sldNum" sz="quarter" idx="12"/>
          </p:nvPr>
        </p:nvSpPr>
        <p:spPr/>
        <p:txBody>
          <a:bodyPr/>
          <a:lstStyle>
            <a:lvl1pPr>
              <a:defRPr/>
            </a:lvl1pPr>
          </a:lstStyle>
          <a:p>
            <a:fld id="{DF1A1E8D-8C32-4E8D-8727-6029519F8BB9}" type="slidenum">
              <a:rPr lang="zh-TW" altLang="en-US"/>
              <a:pPr/>
              <a:t>‹#›</a:t>
            </a:fld>
            <a:endParaRPr lang="zh-TW" altLang="en-US"/>
          </a:p>
        </p:txBody>
      </p:sp>
    </p:spTree>
    <p:extLst>
      <p:ext uri="{BB962C8B-B14F-4D97-AF65-F5344CB8AC3E}">
        <p14:creationId xmlns:p14="http://schemas.microsoft.com/office/powerpoint/2010/main" val="11929573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3">
            <a:extLst>
              <a:ext uri="{FF2B5EF4-FFF2-40B4-BE49-F238E27FC236}">
                <a16:creationId xmlns:a16="http://schemas.microsoft.com/office/drawing/2014/main" id="{F891EA63-2C99-4023-80F3-422FF94CD2CA}"/>
              </a:ext>
            </a:extLst>
          </p:cNvPr>
          <p:cNvSpPr>
            <a:spLocks noGrp="1"/>
          </p:cNvSpPr>
          <p:nvPr>
            <p:ph type="dt" sz="half" idx="10"/>
          </p:nvPr>
        </p:nvSpPr>
        <p:spPr/>
        <p:txBody>
          <a:bodyPr/>
          <a:lstStyle>
            <a:lvl1pPr>
              <a:defRPr/>
            </a:lvl1pPr>
          </a:lstStyle>
          <a:p>
            <a:pPr>
              <a:defRPr/>
            </a:pPr>
            <a:fld id="{2B6C116E-6D1A-4E26-8089-600B5BAD043A}" type="datetimeFigureOut">
              <a:rPr lang="zh-TW" altLang="en-US"/>
              <a:pPr>
                <a:defRPr/>
              </a:pPr>
              <a:t>2023/3/14</a:t>
            </a:fld>
            <a:endParaRPr lang="zh-TW" altLang="en-US"/>
          </a:p>
        </p:txBody>
      </p:sp>
      <p:sp>
        <p:nvSpPr>
          <p:cNvPr id="4" name="頁尾版面配置區 4">
            <a:extLst>
              <a:ext uri="{FF2B5EF4-FFF2-40B4-BE49-F238E27FC236}">
                <a16:creationId xmlns:a16="http://schemas.microsoft.com/office/drawing/2014/main" id="{E7F6145E-7484-441D-91FB-B93FA86E49D5}"/>
              </a:ext>
            </a:extLst>
          </p:cNvPr>
          <p:cNvSpPr>
            <a:spLocks noGrp="1"/>
          </p:cNvSpPr>
          <p:nvPr>
            <p:ph type="ftr" sz="quarter" idx="11"/>
          </p:nvPr>
        </p:nvSpPr>
        <p:spPr/>
        <p:txBody>
          <a:bodyPr/>
          <a:lstStyle>
            <a:lvl1pPr>
              <a:defRPr/>
            </a:lvl1pPr>
          </a:lstStyle>
          <a:p>
            <a:pPr>
              <a:defRPr/>
            </a:pPr>
            <a:endParaRPr lang="zh-TW" altLang="en-US"/>
          </a:p>
        </p:txBody>
      </p:sp>
      <p:sp>
        <p:nvSpPr>
          <p:cNvPr id="5" name="投影片編號版面配置區 5">
            <a:extLst>
              <a:ext uri="{FF2B5EF4-FFF2-40B4-BE49-F238E27FC236}">
                <a16:creationId xmlns:a16="http://schemas.microsoft.com/office/drawing/2014/main" id="{87F8D68C-E91A-4ECE-8DB9-053B1468EA49}"/>
              </a:ext>
            </a:extLst>
          </p:cNvPr>
          <p:cNvSpPr>
            <a:spLocks noGrp="1"/>
          </p:cNvSpPr>
          <p:nvPr>
            <p:ph type="sldNum" sz="quarter" idx="12"/>
          </p:nvPr>
        </p:nvSpPr>
        <p:spPr/>
        <p:txBody>
          <a:bodyPr/>
          <a:lstStyle>
            <a:lvl1pPr>
              <a:defRPr/>
            </a:lvl1pPr>
          </a:lstStyle>
          <a:p>
            <a:fld id="{51603FA1-E5B4-4CCD-88B9-5C09A0691072}" type="slidenum">
              <a:rPr lang="zh-TW" altLang="en-US"/>
              <a:pPr/>
              <a:t>‹#›</a:t>
            </a:fld>
            <a:endParaRPr lang="zh-TW" altLang="en-US"/>
          </a:p>
        </p:txBody>
      </p:sp>
    </p:spTree>
    <p:extLst>
      <p:ext uri="{BB962C8B-B14F-4D97-AF65-F5344CB8AC3E}">
        <p14:creationId xmlns:p14="http://schemas.microsoft.com/office/powerpoint/2010/main" val="15503733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a:extLst>
              <a:ext uri="{FF2B5EF4-FFF2-40B4-BE49-F238E27FC236}">
                <a16:creationId xmlns:a16="http://schemas.microsoft.com/office/drawing/2014/main" id="{40CAC1A4-87A9-4596-924D-C8F0A2CC6C93}"/>
              </a:ext>
            </a:extLst>
          </p:cNvPr>
          <p:cNvSpPr>
            <a:spLocks noGrp="1"/>
          </p:cNvSpPr>
          <p:nvPr>
            <p:ph type="dt" sz="half" idx="10"/>
          </p:nvPr>
        </p:nvSpPr>
        <p:spPr/>
        <p:txBody>
          <a:bodyPr/>
          <a:lstStyle>
            <a:lvl1pPr>
              <a:defRPr/>
            </a:lvl1pPr>
          </a:lstStyle>
          <a:p>
            <a:pPr>
              <a:defRPr/>
            </a:pPr>
            <a:fld id="{186D85CA-8697-4F61-B504-839C7A99378F}" type="datetimeFigureOut">
              <a:rPr lang="zh-TW" altLang="en-US"/>
              <a:pPr>
                <a:defRPr/>
              </a:pPr>
              <a:t>2023/3/14</a:t>
            </a:fld>
            <a:endParaRPr lang="zh-TW" altLang="en-US"/>
          </a:p>
        </p:txBody>
      </p:sp>
      <p:sp>
        <p:nvSpPr>
          <p:cNvPr id="3" name="頁尾版面配置區 4">
            <a:extLst>
              <a:ext uri="{FF2B5EF4-FFF2-40B4-BE49-F238E27FC236}">
                <a16:creationId xmlns:a16="http://schemas.microsoft.com/office/drawing/2014/main" id="{BB55CE52-1660-4FA1-874A-4CA3D79438D7}"/>
              </a:ext>
            </a:extLst>
          </p:cNvPr>
          <p:cNvSpPr>
            <a:spLocks noGrp="1"/>
          </p:cNvSpPr>
          <p:nvPr>
            <p:ph type="ftr" sz="quarter" idx="11"/>
          </p:nvPr>
        </p:nvSpPr>
        <p:spPr/>
        <p:txBody>
          <a:bodyPr/>
          <a:lstStyle>
            <a:lvl1pPr>
              <a:defRPr/>
            </a:lvl1pPr>
          </a:lstStyle>
          <a:p>
            <a:pPr>
              <a:defRPr/>
            </a:pPr>
            <a:endParaRPr lang="zh-TW" altLang="en-US"/>
          </a:p>
        </p:txBody>
      </p:sp>
      <p:sp>
        <p:nvSpPr>
          <p:cNvPr id="4" name="投影片編號版面配置區 5">
            <a:extLst>
              <a:ext uri="{FF2B5EF4-FFF2-40B4-BE49-F238E27FC236}">
                <a16:creationId xmlns:a16="http://schemas.microsoft.com/office/drawing/2014/main" id="{75C8D5C8-BDA9-407A-ADA9-B5DF4C317E89}"/>
              </a:ext>
            </a:extLst>
          </p:cNvPr>
          <p:cNvSpPr>
            <a:spLocks noGrp="1"/>
          </p:cNvSpPr>
          <p:nvPr>
            <p:ph type="sldNum" sz="quarter" idx="12"/>
          </p:nvPr>
        </p:nvSpPr>
        <p:spPr/>
        <p:txBody>
          <a:bodyPr/>
          <a:lstStyle>
            <a:lvl1pPr>
              <a:defRPr/>
            </a:lvl1pPr>
          </a:lstStyle>
          <a:p>
            <a:fld id="{536B64DA-8D11-4228-8EC9-10278DCC12AE}" type="slidenum">
              <a:rPr lang="zh-TW" altLang="en-US"/>
              <a:pPr/>
              <a:t>‹#›</a:t>
            </a:fld>
            <a:endParaRPr lang="zh-TW" altLang="en-US"/>
          </a:p>
        </p:txBody>
      </p:sp>
    </p:spTree>
    <p:extLst>
      <p:ext uri="{BB962C8B-B14F-4D97-AF65-F5344CB8AC3E}">
        <p14:creationId xmlns:p14="http://schemas.microsoft.com/office/powerpoint/2010/main" val="21918510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a:extLst>
              <a:ext uri="{FF2B5EF4-FFF2-40B4-BE49-F238E27FC236}">
                <a16:creationId xmlns:a16="http://schemas.microsoft.com/office/drawing/2014/main" id="{A13B218F-9C06-4392-BE82-7FF0677CFB55}"/>
              </a:ext>
            </a:extLst>
          </p:cNvPr>
          <p:cNvSpPr>
            <a:spLocks noGrp="1"/>
          </p:cNvSpPr>
          <p:nvPr>
            <p:ph type="dt" sz="half" idx="10"/>
          </p:nvPr>
        </p:nvSpPr>
        <p:spPr/>
        <p:txBody>
          <a:bodyPr/>
          <a:lstStyle>
            <a:lvl1pPr>
              <a:defRPr/>
            </a:lvl1pPr>
          </a:lstStyle>
          <a:p>
            <a:pPr>
              <a:defRPr/>
            </a:pPr>
            <a:fld id="{B1EE73BD-53B0-47DF-857C-DB46B4441602}" type="datetimeFigureOut">
              <a:rPr lang="zh-TW" altLang="en-US"/>
              <a:pPr>
                <a:defRPr/>
              </a:pPr>
              <a:t>2023/3/14</a:t>
            </a:fld>
            <a:endParaRPr lang="zh-TW" altLang="en-US"/>
          </a:p>
        </p:txBody>
      </p:sp>
      <p:sp>
        <p:nvSpPr>
          <p:cNvPr id="6" name="頁尾版面配置區 4">
            <a:extLst>
              <a:ext uri="{FF2B5EF4-FFF2-40B4-BE49-F238E27FC236}">
                <a16:creationId xmlns:a16="http://schemas.microsoft.com/office/drawing/2014/main" id="{859D450F-BDD5-499F-B3E4-89DC77E99610}"/>
              </a:ext>
            </a:extLst>
          </p:cNvPr>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a:extLst>
              <a:ext uri="{FF2B5EF4-FFF2-40B4-BE49-F238E27FC236}">
                <a16:creationId xmlns:a16="http://schemas.microsoft.com/office/drawing/2014/main" id="{DF5EF25B-F0D8-4E2A-A286-18D3B20F2D0C}"/>
              </a:ext>
            </a:extLst>
          </p:cNvPr>
          <p:cNvSpPr>
            <a:spLocks noGrp="1"/>
          </p:cNvSpPr>
          <p:nvPr>
            <p:ph type="sldNum" sz="quarter" idx="12"/>
          </p:nvPr>
        </p:nvSpPr>
        <p:spPr/>
        <p:txBody>
          <a:bodyPr/>
          <a:lstStyle>
            <a:lvl1pPr>
              <a:defRPr/>
            </a:lvl1pPr>
          </a:lstStyle>
          <a:p>
            <a:fld id="{13DE7BB7-2BC1-4CFF-954E-49CA15F2C678}" type="slidenum">
              <a:rPr lang="zh-TW" altLang="en-US"/>
              <a:pPr/>
              <a:t>‹#›</a:t>
            </a:fld>
            <a:endParaRPr lang="zh-TW" altLang="en-US"/>
          </a:p>
        </p:txBody>
      </p:sp>
    </p:spTree>
    <p:extLst>
      <p:ext uri="{BB962C8B-B14F-4D97-AF65-F5344CB8AC3E}">
        <p14:creationId xmlns:p14="http://schemas.microsoft.com/office/powerpoint/2010/main" val="11162175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3">
            <a:extLst>
              <a:ext uri="{FF2B5EF4-FFF2-40B4-BE49-F238E27FC236}">
                <a16:creationId xmlns:a16="http://schemas.microsoft.com/office/drawing/2014/main" id="{1292AE63-157F-4B92-A0D7-E6A7DE993021}"/>
              </a:ext>
            </a:extLst>
          </p:cNvPr>
          <p:cNvSpPr>
            <a:spLocks noGrp="1"/>
          </p:cNvSpPr>
          <p:nvPr>
            <p:ph type="dt" sz="half" idx="10"/>
          </p:nvPr>
        </p:nvSpPr>
        <p:spPr/>
        <p:txBody>
          <a:bodyPr/>
          <a:lstStyle>
            <a:lvl1pPr>
              <a:defRPr/>
            </a:lvl1pPr>
          </a:lstStyle>
          <a:p>
            <a:pPr>
              <a:defRPr/>
            </a:pPr>
            <a:fld id="{0E35F967-524F-409D-8B4E-C471DF428295}" type="datetimeFigureOut">
              <a:rPr lang="zh-TW" altLang="en-US"/>
              <a:pPr>
                <a:defRPr/>
              </a:pPr>
              <a:t>2023/3/14</a:t>
            </a:fld>
            <a:endParaRPr lang="zh-TW" altLang="en-US"/>
          </a:p>
        </p:txBody>
      </p:sp>
      <p:sp>
        <p:nvSpPr>
          <p:cNvPr id="6" name="頁尾版面配置區 4">
            <a:extLst>
              <a:ext uri="{FF2B5EF4-FFF2-40B4-BE49-F238E27FC236}">
                <a16:creationId xmlns:a16="http://schemas.microsoft.com/office/drawing/2014/main" id="{E582A43A-5ABA-401F-BAF5-14FF54998744}"/>
              </a:ext>
            </a:extLst>
          </p:cNvPr>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a:extLst>
              <a:ext uri="{FF2B5EF4-FFF2-40B4-BE49-F238E27FC236}">
                <a16:creationId xmlns:a16="http://schemas.microsoft.com/office/drawing/2014/main" id="{910FA849-5DF3-44EA-BE16-157777C54B5D}"/>
              </a:ext>
            </a:extLst>
          </p:cNvPr>
          <p:cNvSpPr>
            <a:spLocks noGrp="1"/>
          </p:cNvSpPr>
          <p:nvPr>
            <p:ph type="sldNum" sz="quarter" idx="12"/>
          </p:nvPr>
        </p:nvSpPr>
        <p:spPr/>
        <p:txBody>
          <a:bodyPr/>
          <a:lstStyle>
            <a:lvl1pPr>
              <a:defRPr/>
            </a:lvl1pPr>
          </a:lstStyle>
          <a:p>
            <a:fld id="{B87D973B-E40F-495E-9475-5995C297D2AA}" type="slidenum">
              <a:rPr lang="zh-TW" altLang="en-US"/>
              <a:pPr/>
              <a:t>‹#›</a:t>
            </a:fld>
            <a:endParaRPr lang="zh-TW" altLang="en-US"/>
          </a:p>
        </p:txBody>
      </p:sp>
    </p:spTree>
    <p:extLst>
      <p:ext uri="{BB962C8B-B14F-4D97-AF65-F5344CB8AC3E}">
        <p14:creationId xmlns:p14="http://schemas.microsoft.com/office/powerpoint/2010/main" val="23430516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95E18140-8EE6-41AD-B103-242BC24287AB}"/>
              </a:ext>
            </a:extLst>
          </p:cNvPr>
          <p:cNvSpPr>
            <a:spLocks noGrp="1"/>
          </p:cNvSpPr>
          <p:nvPr>
            <p:ph type="dt" sz="half" idx="10"/>
          </p:nvPr>
        </p:nvSpPr>
        <p:spPr/>
        <p:txBody>
          <a:bodyPr/>
          <a:lstStyle>
            <a:lvl1pPr>
              <a:defRPr/>
            </a:lvl1pPr>
          </a:lstStyle>
          <a:p>
            <a:pPr>
              <a:defRPr/>
            </a:pPr>
            <a:fld id="{4FEBBF1F-2717-42DB-BE22-79F6FB3A392B}" type="datetimeFigureOut">
              <a:rPr lang="zh-TW" altLang="en-US"/>
              <a:pPr>
                <a:defRPr/>
              </a:pPr>
              <a:t>2023/3/14</a:t>
            </a:fld>
            <a:endParaRPr lang="zh-TW" altLang="en-US"/>
          </a:p>
        </p:txBody>
      </p:sp>
      <p:sp>
        <p:nvSpPr>
          <p:cNvPr id="5" name="頁尾版面配置區 4">
            <a:extLst>
              <a:ext uri="{FF2B5EF4-FFF2-40B4-BE49-F238E27FC236}">
                <a16:creationId xmlns:a16="http://schemas.microsoft.com/office/drawing/2014/main" id="{3FE18741-B8F4-47BD-B3F3-7F1756D3CA34}"/>
              </a:ext>
            </a:extLst>
          </p:cNvPr>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a:extLst>
              <a:ext uri="{FF2B5EF4-FFF2-40B4-BE49-F238E27FC236}">
                <a16:creationId xmlns:a16="http://schemas.microsoft.com/office/drawing/2014/main" id="{A3D73D93-BFC3-4655-883E-7607F22DFB37}"/>
              </a:ext>
            </a:extLst>
          </p:cNvPr>
          <p:cNvSpPr>
            <a:spLocks noGrp="1"/>
          </p:cNvSpPr>
          <p:nvPr>
            <p:ph type="sldNum" sz="quarter" idx="12"/>
          </p:nvPr>
        </p:nvSpPr>
        <p:spPr/>
        <p:txBody>
          <a:bodyPr/>
          <a:lstStyle>
            <a:lvl1pPr>
              <a:defRPr/>
            </a:lvl1pPr>
          </a:lstStyle>
          <a:p>
            <a:fld id="{AEFF2026-3918-477A-883E-79C4A0D6636D}" type="slidenum">
              <a:rPr lang="zh-TW" altLang="en-US"/>
              <a:pPr/>
              <a:t>‹#›</a:t>
            </a:fld>
            <a:endParaRPr lang="zh-TW" altLang="en-US"/>
          </a:p>
        </p:txBody>
      </p:sp>
    </p:spTree>
    <p:extLst>
      <p:ext uri="{BB962C8B-B14F-4D97-AF65-F5344CB8AC3E}">
        <p14:creationId xmlns:p14="http://schemas.microsoft.com/office/powerpoint/2010/main" val="1657504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F6C841D3-0D43-4960-8189-77561E9F5843}"/>
              </a:ext>
            </a:extLst>
          </p:cNvPr>
          <p:cNvSpPr>
            <a:spLocks noGrp="1"/>
          </p:cNvSpPr>
          <p:nvPr>
            <p:ph type="dt" sz="half" idx="10"/>
          </p:nvPr>
        </p:nvSpPr>
        <p:spPr/>
        <p:txBody>
          <a:bodyPr/>
          <a:lstStyle>
            <a:lvl1pPr>
              <a:defRPr/>
            </a:lvl1pPr>
          </a:lstStyle>
          <a:p>
            <a:pPr>
              <a:defRPr/>
            </a:pPr>
            <a:fld id="{10E0E4FF-B58F-4713-9C8A-A5F608259FE4}" type="datetimeFigureOut">
              <a:rPr lang="zh-TW" altLang="en-US"/>
              <a:pPr>
                <a:defRPr/>
              </a:pPr>
              <a:t>2023/3/14</a:t>
            </a:fld>
            <a:endParaRPr lang="zh-TW" altLang="en-US"/>
          </a:p>
        </p:txBody>
      </p:sp>
      <p:sp>
        <p:nvSpPr>
          <p:cNvPr id="5" name="頁尾版面配置區 4">
            <a:extLst>
              <a:ext uri="{FF2B5EF4-FFF2-40B4-BE49-F238E27FC236}">
                <a16:creationId xmlns:a16="http://schemas.microsoft.com/office/drawing/2014/main" id="{36FA6F20-8BB0-4398-A234-23B1459126BA}"/>
              </a:ext>
            </a:extLst>
          </p:cNvPr>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a:extLst>
              <a:ext uri="{FF2B5EF4-FFF2-40B4-BE49-F238E27FC236}">
                <a16:creationId xmlns:a16="http://schemas.microsoft.com/office/drawing/2014/main" id="{DB72AC51-D7C6-4351-8B87-486FB06F5563}"/>
              </a:ext>
            </a:extLst>
          </p:cNvPr>
          <p:cNvSpPr>
            <a:spLocks noGrp="1"/>
          </p:cNvSpPr>
          <p:nvPr>
            <p:ph type="sldNum" sz="quarter" idx="12"/>
          </p:nvPr>
        </p:nvSpPr>
        <p:spPr/>
        <p:txBody>
          <a:bodyPr/>
          <a:lstStyle>
            <a:lvl1pPr>
              <a:defRPr/>
            </a:lvl1pPr>
          </a:lstStyle>
          <a:p>
            <a:fld id="{C3ADB15A-56AA-4A64-9F0F-7983086D6D43}" type="slidenum">
              <a:rPr lang="zh-TW" altLang="en-US"/>
              <a:pPr/>
              <a:t>‹#›</a:t>
            </a:fld>
            <a:endParaRPr lang="zh-TW" altLang="en-US"/>
          </a:p>
        </p:txBody>
      </p:sp>
    </p:spTree>
    <p:extLst>
      <p:ext uri="{BB962C8B-B14F-4D97-AF65-F5344CB8AC3E}">
        <p14:creationId xmlns:p14="http://schemas.microsoft.com/office/powerpoint/2010/main" val="38448823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標題版面配置區 1">
            <a:extLst>
              <a:ext uri="{FF2B5EF4-FFF2-40B4-BE49-F238E27FC236}">
                <a16:creationId xmlns:a16="http://schemas.microsoft.com/office/drawing/2014/main" id="{D2E7101F-6BB3-4DD8-9599-A8CA9FF6BACB}"/>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7" name="文字版面配置區 2">
            <a:extLst>
              <a:ext uri="{FF2B5EF4-FFF2-40B4-BE49-F238E27FC236}">
                <a16:creationId xmlns:a16="http://schemas.microsoft.com/office/drawing/2014/main" id="{66317EB5-5CF4-435B-B086-74AD0A784A14}"/>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4E46D95B-65A3-4FDD-ADCC-7325D663F418}"/>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kumimoji="0" sz="1200">
                <a:solidFill>
                  <a:schemeClr val="tx1">
                    <a:tint val="75000"/>
                  </a:schemeClr>
                </a:solidFill>
                <a:latin typeface="+mn-lt"/>
                <a:ea typeface="+mn-ea"/>
              </a:defRPr>
            </a:lvl1pPr>
          </a:lstStyle>
          <a:p>
            <a:pPr>
              <a:defRPr/>
            </a:pPr>
            <a:fld id="{586A805F-9F8D-492E-9131-8BFBF1738790}" type="datetimeFigureOut">
              <a:rPr lang="zh-TW" altLang="en-US"/>
              <a:pPr>
                <a:defRPr/>
              </a:pPr>
              <a:t>2023/3/14</a:t>
            </a:fld>
            <a:endParaRPr lang="zh-TW" altLang="en-US"/>
          </a:p>
        </p:txBody>
      </p:sp>
      <p:sp>
        <p:nvSpPr>
          <p:cNvPr id="5" name="頁尾版面配置區 4">
            <a:extLst>
              <a:ext uri="{FF2B5EF4-FFF2-40B4-BE49-F238E27FC236}">
                <a16:creationId xmlns:a16="http://schemas.microsoft.com/office/drawing/2014/main" id="{06C42E2A-52B4-40A0-8CF6-AE5345F407E2}"/>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kumimoji="0" sz="1200">
                <a:solidFill>
                  <a:schemeClr val="tx1">
                    <a:tint val="75000"/>
                  </a:schemeClr>
                </a:solidFill>
                <a:latin typeface="+mn-lt"/>
                <a:ea typeface="+mn-ea"/>
              </a:defRPr>
            </a:lvl1pPr>
          </a:lstStyle>
          <a:p>
            <a:pPr>
              <a:defRPr/>
            </a:pPr>
            <a:endParaRPr lang="zh-TW" altLang="en-US"/>
          </a:p>
        </p:txBody>
      </p:sp>
      <p:sp>
        <p:nvSpPr>
          <p:cNvPr id="6" name="投影片編號版面配置區 5">
            <a:extLst>
              <a:ext uri="{FF2B5EF4-FFF2-40B4-BE49-F238E27FC236}">
                <a16:creationId xmlns:a16="http://schemas.microsoft.com/office/drawing/2014/main" id="{4FF64D90-5D20-4767-8DB4-1B88798E4EE3}"/>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kumimoji="0" sz="1200">
                <a:solidFill>
                  <a:srgbClr val="898989"/>
                </a:solidFill>
                <a:latin typeface="Calibri" panose="020F0502020204030204" pitchFamily="34" charset="0"/>
              </a:defRPr>
            </a:lvl1pPr>
          </a:lstStyle>
          <a:p>
            <a:fld id="{F8BECB7B-7BA3-4492-BB65-68C40F9D03C2}" type="slidenum">
              <a:rPr lang="zh-TW" altLang="en-US"/>
              <a:pPr/>
              <a:t>‹#›</a:t>
            </a:fld>
            <a:endParaRPr lang="zh-TW" altLang="en-US"/>
          </a:p>
        </p:txBody>
      </p:sp>
    </p:spTree>
  </p:cSld>
  <p:clrMap bg1="lt1" tx1="dk1" bg2="lt2" tx2="dk2" accent1="accent1" accent2="accent2" accent3="accent3" accent4="accent4" accent5="accent5" accent6="accent6" hlink="hlink" folHlink="folHlink"/>
  <p:sldLayoutIdLst>
    <p:sldLayoutId id="2147484526" r:id="rId1"/>
    <p:sldLayoutId id="2147484527" r:id="rId2"/>
    <p:sldLayoutId id="2147484517" r:id="rId3"/>
    <p:sldLayoutId id="2147484518" r:id="rId4"/>
    <p:sldLayoutId id="2147484519" r:id="rId5"/>
    <p:sldLayoutId id="2147484520" r:id="rId6"/>
    <p:sldLayoutId id="2147484521" r:id="rId7"/>
    <p:sldLayoutId id="2147484522" r:id="rId8"/>
    <p:sldLayoutId id="2147484523" r:id="rId9"/>
    <p:sldLayoutId id="2147484524" r:id="rId10"/>
    <p:sldLayoutId id="2147484525"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charset="-120"/>
        </a:defRPr>
      </a:lvl2pPr>
      <a:lvl3pPr algn="ctr" rtl="0" eaLnBrk="0" fontAlgn="base" hangingPunct="0">
        <a:spcBef>
          <a:spcPct val="0"/>
        </a:spcBef>
        <a:spcAft>
          <a:spcPct val="0"/>
        </a:spcAft>
        <a:defRPr sz="4400">
          <a:solidFill>
            <a:schemeClr val="tx1"/>
          </a:solidFill>
          <a:latin typeface="Calibri" pitchFamily="34" charset="0"/>
          <a:ea typeface="新細明體" charset="-120"/>
        </a:defRPr>
      </a:lvl3pPr>
      <a:lvl4pPr algn="ctr" rtl="0" eaLnBrk="0" fontAlgn="base" hangingPunct="0">
        <a:spcBef>
          <a:spcPct val="0"/>
        </a:spcBef>
        <a:spcAft>
          <a:spcPct val="0"/>
        </a:spcAft>
        <a:defRPr sz="4400">
          <a:solidFill>
            <a:schemeClr val="tx1"/>
          </a:solidFill>
          <a:latin typeface="Calibri" pitchFamily="34" charset="0"/>
          <a:ea typeface="新細明體" charset="-120"/>
        </a:defRPr>
      </a:lvl4pPr>
      <a:lvl5pPr algn="ctr" rtl="0" eaLnBrk="0" fontAlgn="base" hangingPunct="0">
        <a:spcBef>
          <a:spcPct val="0"/>
        </a:spcBef>
        <a:spcAft>
          <a:spcPct val="0"/>
        </a:spcAft>
        <a:defRPr sz="4400">
          <a:solidFill>
            <a:schemeClr val="tx1"/>
          </a:solidFill>
          <a:latin typeface="Calibri" pitchFamily="34" charset="0"/>
          <a:ea typeface="新細明體" charset="-120"/>
        </a:defRPr>
      </a:lvl5pPr>
      <a:lvl6pPr marL="457200" algn="ctr" rtl="0" fontAlgn="base">
        <a:spcBef>
          <a:spcPct val="0"/>
        </a:spcBef>
        <a:spcAft>
          <a:spcPct val="0"/>
        </a:spcAft>
        <a:defRPr sz="4400">
          <a:solidFill>
            <a:schemeClr val="tx1"/>
          </a:solidFill>
          <a:latin typeface="Calibri" pitchFamily="34" charset="0"/>
          <a:ea typeface="新細明體" charset="-120"/>
        </a:defRPr>
      </a:lvl6pPr>
      <a:lvl7pPr marL="914400" algn="ctr" rtl="0" fontAlgn="base">
        <a:spcBef>
          <a:spcPct val="0"/>
        </a:spcBef>
        <a:spcAft>
          <a:spcPct val="0"/>
        </a:spcAft>
        <a:defRPr sz="4400">
          <a:solidFill>
            <a:schemeClr val="tx1"/>
          </a:solidFill>
          <a:latin typeface="Calibri" pitchFamily="34" charset="0"/>
          <a:ea typeface="新細明體" charset="-120"/>
        </a:defRPr>
      </a:lvl7pPr>
      <a:lvl8pPr marL="1371600" algn="ctr" rtl="0" fontAlgn="base">
        <a:spcBef>
          <a:spcPct val="0"/>
        </a:spcBef>
        <a:spcAft>
          <a:spcPct val="0"/>
        </a:spcAft>
        <a:defRPr sz="4400">
          <a:solidFill>
            <a:schemeClr val="tx1"/>
          </a:solidFill>
          <a:latin typeface="Calibri" pitchFamily="34" charset="0"/>
          <a:ea typeface="新細明體" charset="-120"/>
        </a:defRPr>
      </a:lvl8pPr>
      <a:lvl9pPr marL="1828800" algn="ctr" rtl="0" fontAlgn="base">
        <a:spcBef>
          <a:spcPct val="0"/>
        </a:spcBef>
        <a:spcAft>
          <a:spcPct val="0"/>
        </a:spcAft>
        <a:defRPr sz="4400">
          <a:solidFill>
            <a:schemeClr val="tx1"/>
          </a:solidFill>
          <a:latin typeface="Calibri" pitchFamily="34" charset="0"/>
          <a:ea typeface="新細明體" charset="-12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asiaedutw-my.sharepoint.com/personal/chingpin_live_asia_edu_tw/Documents/&#38750;&#23416;&#20998;&#29677;SOP/&#20126;&#27954;&#22823;&#23416;&#29986;&#23416;&#29151;&#36939;&#34389;&#25512;&#24291;&#25945;&#32946;&#38750;&#23416;&#20998;&#29677;&#36774;&#29702;&#21407;&#21063;&#21450;&#29518;&#21237;&#35201;&#40670;_1111024.pdf" TargetMode="Externa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29986;&#23416;&#21512;&#20316;&#25512;&#24291;&#25945;&#32946;&#35347;&#32244;&#35506;&#31243;&#35336;&#30059;&#26360;&#65288;&#31532;&#19968;&#27425;&#36865;&#23529;&#33609;&#26696;&#65289;.pdf" TargetMode="Externa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hyperlink" Target="&#25512;&#25945;&#35506;&#31243;&#35336;&#30059;&#26360;_&#26178;&#23578;&#25351;&#30002;&#24425;&#32362;&#29677;.pdf" TargetMode="External"/><Relationship Id="rId5" Type="http://schemas.openxmlformats.org/officeDocument/2006/relationships/hyperlink" Target="&#29986;&#23416;&#21512;&#20316;&#25512;&#24291;&#25945;&#32946;&#35347;&#32244;&#35506;&#31243;&#35336;&#30059;&#26360;&#65288;&#36865;&#23529;&#36890;&#36942;&#23436;&#25972;&#29256;&#65289;.pdf" TargetMode="External"/><Relationship Id="rId4" Type="http://schemas.openxmlformats.org/officeDocument/2006/relationships/hyperlink" Target="&#29986;&#23416;&#21512;&#20316;&#25512;&#24291;&#25945;&#32946;&#38750;&#23416;&#20998;&#29677;&#38928;&#31639;&#31185;&#30446;&#32232;&#21015;&#34920;.xlsx"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23560;&#26989;&#25163;&#36275;&#20445;&#39178;&#29677;&#31777;&#31456;.pdf" TargetMode="External"/><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hyperlink" Target="mailto:Chingpin@asia.edu.tw" TargetMode="External"/><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標題 1">
            <a:extLst>
              <a:ext uri="{FF2B5EF4-FFF2-40B4-BE49-F238E27FC236}">
                <a16:creationId xmlns:a16="http://schemas.microsoft.com/office/drawing/2014/main" id="{DDB0CDF1-1775-4EF4-B0DB-D5AE687E045F}"/>
              </a:ext>
            </a:extLst>
          </p:cNvPr>
          <p:cNvSpPr>
            <a:spLocks noGrp="1"/>
          </p:cNvSpPr>
          <p:nvPr>
            <p:ph type="ctrTitle"/>
          </p:nvPr>
        </p:nvSpPr>
        <p:spPr>
          <a:xfrm>
            <a:off x="2138363" y="1052513"/>
            <a:ext cx="6681787" cy="1470025"/>
          </a:xfrm>
        </p:spPr>
        <p:txBody>
          <a:bodyPr/>
          <a:lstStyle/>
          <a:p>
            <a:pPr eaLnBrk="1" hangingPunct="1"/>
            <a:r>
              <a:rPr lang="en-US" altLang="zh-TW" dirty="0">
                <a:latin typeface="標楷體" pitchFamily="65" charset="-120"/>
                <a:ea typeface="標楷體" pitchFamily="65" charset="-120"/>
              </a:rPr>
              <a:t>111</a:t>
            </a:r>
            <a:r>
              <a:rPr lang="zh-TW" altLang="en-US" dirty="0">
                <a:latin typeface="標楷體" pitchFamily="65" charset="-120"/>
                <a:ea typeface="標楷體" pitchFamily="65" charset="-120"/>
              </a:rPr>
              <a:t>學年度推廣教育課程提案說明會</a:t>
            </a:r>
          </a:p>
        </p:txBody>
      </p:sp>
      <p:sp>
        <p:nvSpPr>
          <p:cNvPr id="4099" name="副標題 2">
            <a:extLst>
              <a:ext uri="{FF2B5EF4-FFF2-40B4-BE49-F238E27FC236}">
                <a16:creationId xmlns:a16="http://schemas.microsoft.com/office/drawing/2014/main" id="{D6CF4B9F-3D83-44E9-A2A4-51436DFA5C6A}"/>
              </a:ext>
            </a:extLst>
          </p:cNvPr>
          <p:cNvSpPr>
            <a:spLocks noGrp="1"/>
          </p:cNvSpPr>
          <p:nvPr>
            <p:ph type="subTitle" idx="1"/>
          </p:nvPr>
        </p:nvSpPr>
        <p:spPr>
          <a:xfrm>
            <a:off x="2627312" y="4508500"/>
            <a:ext cx="6121151" cy="1285875"/>
          </a:xfrm>
        </p:spPr>
        <p:txBody>
          <a:bodyPr/>
          <a:lstStyle/>
          <a:p>
            <a:pPr eaLnBrk="1" hangingPunct="1"/>
            <a:r>
              <a:rPr lang="zh-TW" altLang="en-US" dirty="0">
                <a:latin typeface="標楷體" pitchFamily="65" charset="-120"/>
                <a:ea typeface="標楷體" pitchFamily="65" charset="-120"/>
              </a:rPr>
              <a:t>報告者：產學營運處 林敬斌先生</a:t>
            </a:r>
            <a:r>
              <a:rPr lang="en-US" altLang="zh-TW" dirty="0">
                <a:latin typeface="標楷體" pitchFamily="65" charset="-120"/>
                <a:ea typeface="標楷體" pitchFamily="65" charset="-120"/>
              </a:rPr>
              <a:t>112</a:t>
            </a:r>
            <a:r>
              <a:rPr lang="zh-TW" altLang="en-US" dirty="0">
                <a:latin typeface="標楷體" pitchFamily="65" charset="-120"/>
                <a:ea typeface="標楷體" pitchFamily="65" charset="-120"/>
              </a:rPr>
              <a:t>年</a:t>
            </a:r>
            <a:r>
              <a:rPr lang="en-US" altLang="zh-TW" dirty="0">
                <a:latin typeface="標楷體" pitchFamily="65" charset="-120"/>
                <a:ea typeface="標楷體" pitchFamily="65" charset="-120"/>
              </a:rPr>
              <a:t>03</a:t>
            </a:r>
            <a:r>
              <a:rPr lang="zh-TW" altLang="en-US" dirty="0">
                <a:latin typeface="標楷體" pitchFamily="65" charset="-120"/>
                <a:ea typeface="標楷體" pitchFamily="65" charset="-120"/>
              </a:rPr>
              <a:t>月</a:t>
            </a:r>
            <a:r>
              <a:rPr lang="en-US" altLang="zh-TW" dirty="0">
                <a:latin typeface="標楷體" pitchFamily="65" charset="-120"/>
                <a:ea typeface="標楷體" pitchFamily="65" charset="-120"/>
              </a:rPr>
              <a:t>14</a:t>
            </a:r>
            <a:r>
              <a:rPr lang="zh-TW" altLang="en-US" dirty="0">
                <a:latin typeface="標楷體" pitchFamily="65" charset="-120"/>
                <a:ea typeface="標楷體" pitchFamily="65" charset="-120"/>
              </a:rPr>
              <a:t>日</a:t>
            </a:r>
          </a:p>
          <a:p>
            <a:pPr eaLnBrk="1" hangingPunct="1"/>
            <a:endParaRPr lang="zh-TW"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4000" dirty="0">
                <a:latin typeface="標楷體" panose="03000509000000000000" pitchFamily="65" charset="-120"/>
                <a:ea typeface="標楷體" panose="03000509000000000000" pitchFamily="65" charset="-120"/>
              </a:rPr>
              <a:t>111</a:t>
            </a:r>
            <a:r>
              <a:rPr lang="zh-TW" altLang="en-US" sz="4000" dirty="0">
                <a:latin typeface="標楷體" panose="03000509000000000000" pitchFamily="65" charset="-120"/>
                <a:ea typeface="標楷體" panose="03000509000000000000" pitchFamily="65" charset="-120"/>
              </a:rPr>
              <a:t>學年度推廣教育課程提案說明會</a:t>
            </a:r>
          </a:p>
        </p:txBody>
      </p:sp>
      <p:sp>
        <p:nvSpPr>
          <p:cNvPr id="5123" name="內容版面配置區 4">
            <a:extLst>
              <a:ext uri="{FF2B5EF4-FFF2-40B4-BE49-F238E27FC236}">
                <a16:creationId xmlns:a16="http://schemas.microsoft.com/office/drawing/2014/main" id="{85F05022-D2EF-41A5-B0F8-1BE889A5429A}"/>
              </a:ext>
            </a:extLst>
          </p:cNvPr>
          <p:cNvSpPr>
            <a:spLocks noGrp="1"/>
          </p:cNvSpPr>
          <p:nvPr>
            <p:ph idx="1"/>
          </p:nvPr>
        </p:nvSpPr>
        <p:spPr>
          <a:xfrm>
            <a:off x="457200" y="1600200"/>
            <a:ext cx="8229600" cy="4852988"/>
          </a:xfrm>
        </p:spPr>
        <p:txBody>
          <a:bodyPr/>
          <a:lstStyle/>
          <a:p>
            <a:pPr algn="ctr">
              <a:lnSpc>
                <a:spcPct val="80000"/>
              </a:lnSpc>
              <a:buFontTx/>
              <a:buNone/>
            </a:pPr>
            <a:r>
              <a:rPr lang="zh-TW" altLang="en-US" dirty="0">
                <a:latin typeface="標楷體" pitchFamily="65" charset="-120"/>
                <a:ea typeface="標楷體" pitchFamily="65" charset="-120"/>
              </a:rPr>
              <a:t>大綱</a:t>
            </a:r>
            <a:endParaRPr lang="en-US" altLang="zh-TW" dirty="0">
              <a:latin typeface="標楷體" pitchFamily="65" charset="-120"/>
              <a:ea typeface="標楷體" pitchFamily="65" charset="-120"/>
            </a:endParaRPr>
          </a:p>
          <a:p>
            <a:pPr algn="just">
              <a:lnSpc>
                <a:spcPct val="80000"/>
              </a:lnSpc>
              <a:buFontTx/>
              <a:buNone/>
            </a:pPr>
            <a:r>
              <a:rPr lang="zh-TW" altLang="en-US" sz="2400" dirty="0">
                <a:latin typeface="標楷體" panose="03000509000000000000" pitchFamily="65" charset="-120"/>
                <a:ea typeface="標楷體" panose="03000509000000000000" pitchFamily="65" charset="-120"/>
              </a:rPr>
              <a:t>一、推廣教育非分班提案說明</a:t>
            </a:r>
            <a:endParaRPr lang="en-US" altLang="zh-TW" sz="2400" dirty="0">
              <a:latin typeface="標楷體" panose="03000509000000000000" pitchFamily="65" charset="-120"/>
              <a:ea typeface="標楷體" panose="03000509000000000000" pitchFamily="65" charset="-120"/>
            </a:endParaRPr>
          </a:p>
          <a:p>
            <a:pPr algn="just">
              <a:lnSpc>
                <a:spcPct val="80000"/>
              </a:lnSpc>
              <a:buFontTx/>
              <a:buNone/>
            </a:pPr>
            <a:r>
              <a:rPr lang="zh-TW" altLang="en-US" sz="2400" dirty="0">
                <a:latin typeface="標楷體" panose="03000509000000000000" pitchFamily="65" charset="-120"/>
                <a:ea typeface="標楷體" panose="03000509000000000000" pitchFamily="65" charset="-120"/>
              </a:rPr>
              <a:t>二、推廣教育非學分補助委託班提案流程</a:t>
            </a:r>
            <a:endParaRPr lang="en-US" altLang="zh-TW" sz="2400" dirty="0">
              <a:latin typeface="標楷體" panose="03000509000000000000" pitchFamily="65" charset="-120"/>
              <a:ea typeface="標楷體" panose="03000509000000000000" pitchFamily="65" charset="-120"/>
            </a:endParaRPr>
          </a:p>
          <a:p>
            <a:pPr algn="just">
              <a:lnSpc>
                <a:spcPct val="80000"/>
              </a:lnSpc>
              <a:buNone/>
            </a:pPr>
            <a:r>
              <a:rPr lang="zh-TW" altLang="en-US" sz="2400" dirty="0">
                <a:latin typeface="標楷體" panose="03000509000000000000" pitchFamily="65" charset="-120"/>
                <a:ea typeface="標楷體" panose="03000509000000000000" pitchFamily="65" charset="-120"/>
              </a:rPr>
              <a:t>三、推廣教育非學分自辦班提案流程</a:t>
            </a:r>
            <a:endParaRPr lang="en-US" altLang="zh-TW" sz="2400" dirty="0">
              <a:latin typeface="標楷體" panose="03000509000000000000" pitchFamily="65" charset="-120"/>
              <a:ea typeface="標楷體" panose="03000509000000000000" pitchFamily="65" charset="-120"/>
            </a:endParaRPr>
          </a:p>
          <a:p>
            <a:pPr algn="just">
              <a:lnSpc>
                <a:spcPct val="80000"/>
              </a:lnSpc>
              <a:buFontTx/>
              <a:buNone/>
            </a:pPr>
            <a:r>
              <a:rPr lang="zh-TW" altLang="en-US" sz="2400" dirty="0">
                <a:latin typeface="標楷體" panose="03000509000000000000" pitchFamily="65" charset="-120"/>
                <a:ea typeface="標楷體" panose="03000509000000000000" pitchFamily="65" charset="-120"/>
              </a:rPr>
              <a:t>四、推廣教育非學分自辦班課程計畫書撰寫流程</a:t>
            </a:r>
            <a:endParaRPr lang="en-US" altLang="zh-TW" sz="2400" dirty="0">
              <a:latin typeface="標楷體" panose="03000509000000000000" pitchFamily="65" charset="-120"/>
              <a:ea typeface="標楷體" panose="03000509000000000000" pitchFamily="65" charset="-120"/>
            </a:endParaRPr>
          </a:p>
          <a:p>
            <a:pPr algn="just">
              <a:lnSpc>
                <a:spcPct val="80000"/>
              </a:lnSpc>
              <a:buFontTx/>
              <a:buNone/>
            </a:pPr>
            <a:r>
              <a:rPr lang="zh-TW" altLang="en-US" sz="2400" dirty="0">
                <a:latin typeface="標楷體" panose="03000509000000000000" pitchFamily="65" charset="-120"/>
                <a:ea typeface="標楷體" panose="03000509000000000000" pitchFamily="65" charset="-120"/>
              </a:rPr>
              <a:t>五、課程招生作業</a:t>
            </a:r>
            <a:endParaRPr lang="en-US" altLang="zh-TW" sz="2400" dirty="0">
              <a:latin typeface="標楷體" panose="03000509000000000000" pitchFamily="65" charset="-120"/>
              <a:ea typeface="標楷體" panose="03000509000000000000" pitchFamily="65" charset="-120"/>
            </a:endParaRPr>
          </a:p>
          <a:p>
            <a:pPr algn="just">
              <a:lnSpc>
                <a:spcPct val="80000"/>
              </a:lnSpc>
              <a:buFontTx/>
              <a:buNone/>
            </a:pPr>
            <a:r>
              <a:rPr lang="zh-TW" altLang="en-US" sz="2400" dirty="0">
                <a:latin typeface="標楷體" panose="03000509000000000000" pitchFamily="65" charset="-120"/>
                <a:ea typeface="標楷體" panose="03000509000000000000" pitchFamily="65" charset="-120"/>
              </a:rPr>
              <a:t>六、開班前製作業</a:t>
            </a:r>
            <a:endParaRPr lang="en-US" altLang="zh-TW" sz="2400" dirty="0">
              <a:latin typeface="標楷體" panose="03000509000000000000" pitchFamily="65" charset="-120"/>
              <a:ea typeface="標楷體" panose="03000509000000000000" pitchFamily="65" charset="-120"/>
            </a:endParaRPr>
          </a:p>
          <a:p>
            <a:pPr algn="just">
              <a:lnSpc>
                <a:spcPct val="80000"/>
              </a:lnSpc>
              <a:buFontTx/>
              <a:buNone/>
            </a:pPr>
            <a:r>
              <a:rPr lang="zh-TW" altLang="en-US" sz="2400" dirty="0">
                <a:latin typeface="標楷體" panose="03000509000000000000" pitchFamily="65" charset="-120"/>
                <a:ea typeface="標楷體" panose="03000509000000000000" pitchFamily="65" charset="-120"/>
              </a:rPr>
              <a:t>七、班務作業</a:t>
            </a:r>
            <a:endParaRPr lang="en-US" altLang="zh-TW" sz="2400" dirty="0">
              <a:latin typeface="標楷體" panose="03000509000000000000" pitchFamily="65" charset="-120"/>
              <a:ea typeface="標楷體" panose="03000509000000000000" pitchFamily="65" charset="-120"/>
            </a:endParaRPr>
          </a:p>
          <a:p>
            <a:pPr algn="just">
              <a:lnSpc>
                <a:spcPct val="80000"/>
              </a:lnSpc>
              <a:buFontTx/>
              <a:buNone/>
            </a:pPr>
            <a:r>
              <a:rPr lang="zh-TW" altLang="en-US" sz="2400" dirty="0">
                <a:latin typeface="標楷體" panose="03000509000000000000" pitchFamily="65" charset="-120"/>
                <a:ea typeface="標楷體" panose="03000509000000000000" pitchFamily="65" charset="-120"/>
              </a:rPr>
              <a:t>八、核銷作業</a:t>
            </a:r>
            <a:endParaRPr lang="en-US" altLang="zh-TW" sz="2400" dirty="0">
              <a:latin typeface="標楷體" panose="03000509000000000000" pitchFamily="65" charset="-120"/>
              <a:ea typeface="標楷體" panose="03000509000000000000" pitchFamily="65" charset="-120"/>
            </a:endParaRPr>
          </a:p>
          <a:p>
            <a:pPr algn="just">
              <a:lnSpc>
                <a:spcPct val="80000"/>
              </a:lnSpc>
              <a:buFontTx/>
              <a:buNone/>
            </a:pPr>
            <a:r>
              <a:rPr lang="zh-TW" altLang="en-US" sz="2400" dirty="0">
                <a:latin typeface="標楷體" panose="03000509000000000000" pitchFamily="65" charset="-120"/>
                <a:ea typeface="標楷體" panose="03000509000000000000" pitchFamily="65" charset="-120"/>
              </a:rPr>
              <a:t>九、結訓結案作業</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學年度推廣教育非學分班課程提案說明</a:t>
            </a:r>
          </a:p>
        </p:txBody>
      </p:sp>
      <p:sp>
        <p:nvSpPr>
          <p:cNvPr id="3" name="內容版面配置區 2">
            <a:extLst>
              <a:ext uri="{FF2B5EF4-FFF2-40B4-BE49-F238E27FC236}">
                <a16:creationId xmlns:a16="http://schemas.microsoft.com/office/drawing/2014/main" id="{B04AD8C6-B49B-4F8E-89E5-64EC56E1EBFD}"/>
              </a:ext>
            </a:extLst>
          </p:cNvPr>
          <p:cNvSpPr>
            <a:spLocks noGrp="1"/>
          </p:cNvSpPr>
          <p:nvPr>
            <p:ph idx="1"/>
          </p:nvPr>
        </p:nvSpPr>
        <p:spPr/>
        <p:txBody>
          <a:bodyPr/>
          <a:lstStyle/>
          <a:p>
            <a:r>
              <a:rPr lang="zh-TW" altLang="en-US" sz="2400" dirty="0">
                <a:latin typeface="標楷體" panose="03000509000000000000" pitchFamily="65" charset="-120"/>
                <a:ea typeface="標楷體" panose="03000509000000000000" pitchFamily="65" charset="-120"/>
              </a:rPr>
              <a:t>辦理推廣教育非學分班係依教育部頒佈之專科以上學校推廣教育實施辦法相關規定辦理。</a:t>
            </a:r>
            <a:endParaRPr lang="en-US" altLang="zh-TW" sz="2400" dirty="0">
              <a:latin typeface="標楷體" panose="03000509000000000000" pitchFamily="65" charset="-120"/>
              <a:ea typeface="標楷體" panose="03000509000000000000" pitchFamily="65" charset="-120"/>
            </a:endParaRPr>
          </a:p>
          <a:p>
            <a:r>
              <a:rPr lang="zh-TW" altLang="en-US" sz="2400" dirty="0">
                <a:latin typeface="標楷體" panose="03000509000000000000" pitchFamily="65" charset="-120"/>
                <a:ea typeface="標楷體" panose="03000509000000000000" pitchFamily="65" charset="-120"/>
              </a:rPr>
              <a:t>對象：全校師生及一般民眾</a:t>
            </a:r>
            <a:endParaRPr lang="en-US" altLang="zh-TW" sz="2400" dirty="0">
              <a:latin typeface="標楷體" panose="03000509000000000000" pitchFamily="65" charset="-120"/>
              <a:ea typeface="標楷體" panose="03000509000000000000" pitchFamily="65" charset="-120"/>
            </a:endParaRPr>
          </a:p>
          <a:p>
            <a:r>
              <a:rPr lang="zh-TW" altLang="en-US" sz="2400" dirty="0">
                <a:latin typeface="標楷體" panose="03000509000000000000" pitchFamily="65" charset="-120"/>
                <a:ea typeface="標楷體" panose="03000509000000000000" pitchFamily="65" charset="-120"/>
              </a:rPr>
              <a:t>推廣教育非學分班範圍如下：</a:t>
            </a:r>
            <a:endParaRPr lang="en-US" altLang="zh-TW" sz="2400" dirty="0">
              <a:latin typeface="標楷體" panose="03000509000000000000" pitchFamily="65" charset="-120"/>
              <a:ea typeface="標楷體" panose="03000509000000000000" pitchFamily="65" charset="-120"/>
            </a:endParaRPr>
          </a:p>
          <a:p>
            <a:pPr lvl="1"/>
            <a:r>
              <a:rPr lang="zh-TW" altLang="en-US" sz="2000" dirty="0">
                <a:latin typeface="標楷體" panose="03000509000000000000" pitchFamily="65" charset="-120"/>
                <a:ea typeface="標楷體" panose="03000509000000000000" pitchFamily="65" charset="-120"/>
              </a:rPr>
              <a:t>本校各系所自行規劃班次</a:t>
            </a:r>
            <a:endParaRPr lang="en-US" altLang="zh-TW" sz="2000" dirty="0">
              <a:latin typeface="標楷體" panose="03000509000000000000" pitchFamily="65" charset="-120"/>
              <a:ea typeface="標楷體" panose="03000509000000000000" pitchFamily="65" charset="-120"/>
            </a:endParaRPr>
          </a:p>
          <a:p>
            <a:pPr lvl="1"/>
            <a:r>
              <a:rPr lang="zh-TW" altLang="en-US" sz="2000" dirty="0">
                <a:latin typeface="標楷體" panose="03000509000000000000" pitchFamily="65" charset="-120"/>
                <a:ea typeface="標楷體" panose="03000509000000000000" pitchFamily="65" charset="-120"/>
              </a:rPr>
              <a:t>公民營機關（構）委託辦理班次</a:t>
            </a:r>
            <a:endParaRPr lang="en-US" altLang="zh-TW" sz="2000" dirty="0">
              <a:latin typeface="標楷體" panose="03000509000000000000" pitchFamily="65" charset="-120"/>
              <a:ea typeface="標楷體" panose="03000509000000000000" pitchFamily="65" charset="-120"/>
            </a:endParaRPr>
          </a:p>
          <a:p>
            <a:pPr lvl="1"/>
            <a:r>
              <a:rPr lang="zh-TW" altLang="en-US" sz="2000" dirty="0">
                <a:latin typeface="標楷體" panose="03000509000000000000" pitchFamily="65" charset="-120"/>
                <a:ea typeface="標楷體" panose="03000509000000000000" pitchFamily="65" charset="-120"/>
              </a:rPr>
              <a:t>社區大學終身學習班次</a:t>
            </a:r>
            <a:endParaRPr lang="en-US" altLang="zh-TW" sz="2000" dirty="0">
              <a:latin typeface="標楷體" panose="03000509000000000000" pitchFamily="65" charset="-120"/>
              <a:ea typeface="標楷體" panose="03000509000000000000" pitchFamily="65" charset="-120"/>
            </a:endParaRPr>
          </a:p>
          <a:p>
            <a:pPr lvl="1"/>
            <a:r>
              <a:rPr lang="zh-TW" altLang="en-US" sz="2000" dirty="0">
                <a:latin typeface="標楷體" panose="03000509000000000000" pitchFamily="65" charset="-120"/>
                <a:ea typeface="標楷體" panose="03000509000000000000" pitchFamily="65" charset="-120"/>
              </a:rPr>
              <a:t>其他經主管機關核准辦理班次</a:t>
            </a:r>
            <a:endParaRPr lang="en-US" altLang="zh-TW" sz="2000" dirty="0">
              <a:latin typeface="標楷體" panose="03000509000000000000" pitchFamily="65" charset="-120"/>
              <a:ea typeface="標楷體" panose="03000509000000000000" pitchFamily="65" charset="-120"/>
            </a:endParaRPr>
          </a:p>
          <a:p>
            <a:r>
              <a:rPr lang="zh-TW" altLang="en-US" sz="2400" dirty="0">
                <a:latin typeface="標楷體" panose="03000509000000000000" pitchFamily="65" charset="-120"/>
                <a:ea typeface="標楷體" panose="03000509000000000000" pitchFamily="65" charset="-120"/>
                <a:hlinkClick r:id="rId3"/>
              </a:rPr>
              <a:t>推廣教育非學分班辦理注意事項：</a:t>
            </a:r>
            <a:endParaRPr lang="en-US" altLang="zh-TW" sz="2400" dirty="0">
              <a:latin typeface="標楷體" panose="03000509000000000000" pitchFamily="65" charset="-120"/>
              <a:ea typeface="標楷體" panose="03000509000000000000" pitchFamily="65" charset="-120"/>
            </a:endParaRPr>
          </a:p>
          <a:p>
            <a:endParaRPr lang="zh-TW" altLang="en-US" dirty="0"/>
          </a:p>
        </p:txBody>
      </p:sp>
    </p:spTree>
    <p:extLst>
      <p:ext uri="{BB962C8B-B14F-4D97-AF65-F5344CB8AC3E}">
        <p14:creationId xmlns:p14="http://schemas.microsoft.com/office/powerpoint/2010/main" val="26269413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學年度推廣教育非學分班課程提案說明</a:t>
            </a:r>
          </a:p>
        </p:txBody>
      </p:sp>
      <p:sp>
        <p:nvSpPr>
          <p:cNvPr id="3" name="內容版面配置區 2">
            <a:extLst>
              <a:ext uri="{FF2B5EF4-FFF2-40B4-BE49-F238E27FC236}">
                <a16:creationId xmlns:a16="http://schemas.microsoft.com/office/drawing/2014/main" id="{B04AD8C6-B49B-4F8E-89E5-64EC56E1EBFD}"/>
              </a:ext>
            </a:extLst>
          </p:cNvPr>
          <p:cNvSpPr>
            <a:spLocks noGrp="1"/>
          </p:cNvSpPr>
          <p:nvPr>
            <p:ph idx="1"/>
          </p:nvPr>
        </p:nvSpPr>
        <p:spPr/>
        <p:txBody>
          <a:bodyPr/>
          <a:lstStyle/>
          <a:p>
            <a:r>
              <a:rPr lang="zh-TW" altLang="en-US" dirty="0">
                <a:latin typeface="標楷體" panose="03000509000000000000" pitchFamily="65" charset="-120"/>
                <a:ea typeface="標楷體" panose="03000509000000000000" pitchFamily="65" charset="-120"/>
              </a:rPr>
              <a:t>辦理推廣教育非學分班好處如下：</a:t>
            </a:r>
            <a:endParaRPr lang="en-US" altLang="zh-TW" dirty="0">
              <a:latin typeface="標楷體" panose="03000509000000000000" pitchFamily="65" charset="-120"/>
              <a:ea typeface="標楷體" panose="03000509000000000000" pitchFamily="65" charset="-120"/>
            </a:endParaRPr>
          </a:p>
          <a:p>
            <a:pPr lvl="1"/>
            <a:r>
              <a:rPr lang="zh-TW" altLang="en-US" dirty="0">
                <a:latin typeface="標楷體" panose="03000509000000000000" pitchFamily="65" charset="-120"/>
                <a:ea typeface="標楷體" panose="03000509000000000000" pitchFamily="65" charset="-120"/>
              </a:rPr>
              <a:t>依照</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亞洲大學產學營運處推廣教育非學分班辦理原則及獎勵要點</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行政會議通過。</a:t>
            </a:r>
            <a:endParaRPr lang="en-US" altLang="zh-TW" dirty="0">
              <a:latin typeface="標楷體" panose="03000509000000000000" pitchFamily="65" charset="-120"/>
              <a:ea typeface="標楷體" panose="03000509000000000000" pitchFamily="65" charset="-120"/>
            </a:endParaRPr>
          </a:p>
          <a:p>
            <a:pPr lvl="1"/>
            <a:r>
              <a:rPr lang="zh-TW" altLang="en-US" dirty="0">
                <a:latin typeface="標楷體" panose="03000509000000000000" pitchFamily="65" charset="-120"/>
                <a:ea typeface="標楷體" panose="03000509000000000000" pitchFamily="65" charset="-120"/>
              </a:rPr>
              <a:t>辦理推廣教育非學分班，依照辦理情況依</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本校教師評鑑辦法</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產學績效</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（五）推廣教育表現</a:t>
            </a:r>
            <a:r>
              <a:rPr lang="en-US" altLang="zh-TW" dirty="0">
                <a:latin typeface="標楷體" panose="03000509000000000000" pitchFamily="65" charset="-120"/>
                <a:ea typeface="標楷體" panose="03000509000000000000" pitchFamily="65" charset="-120"/>
              </a:rPr>
              <a:t>-2.</a:t>
            </a:r>
            <a:r>
              <a:rPr lang="zh-TW" altLang="en-US" dirty="0">
                <a:latin typeface="標楷體" panose="03000509000000000000" pitchFamily="65" charset="-120"/>
                <a:ea typeface="標楷體" panose="03000509000000000000" pitchFamily="65" charset="-120"/>
              </a:rPr>
              <a:t>執行人才培訓相關課程</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之評分項目進行加分。</a:t>
            </a:r>
            <a:endParaRPr lang="en-US" altLang="zh-TW" dirty="0">
              <a:latin typeface="標楷體" panose="03000509000000000000" pitchFamily="65" charset="-120"/>
              <a:ea typeface="標楷體" panose="03000509000000000000" pitchFamily="65" charset="-120"/>
            </a:endParaRPr>
          </a:p>
          <a:p>
            <a:pPr lvl="1"/>
            <a:endParaRPr lang="zh-TW" altLang="en-US"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4686956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學年度推廣教育非學分班課程提案說明</a:t>
            </a:r>
          </a:p>
        </p:txBody>
      </p:sp>
      <p:sp>
        <p:nvSpPr>
          <p:cNvPr id="3" name="內容版面配置區 2">
            <a:extLst>
              <a:ext uri="{FF2B5EF4-FFF2-40B4-BE49-F238E27FC236}">
                <a16:creationId xmlns:a16="http://schemas.microsoft.com/office/drawing/2014/main" id="{B04AD8C6-B49B-4F8E-89E5-64EC56E1EBFD}"/>
              </a:ext>
            </a:extLst>
          </p:cNvPr>
          <p:cNvSpPr>
            <a:spLocks noGrp="1"/>
          </p:cNvSpPr>
          <p:nvPr>
            <p:ph idx="1"/>
          </p:nvPr>
        </p:nvSpPr>
        <p:spPr/>
        <p:txBody>
          <a:bodyPr/>
          <a:lstStyle/>
          <a:p>
            <a:r>
              <a:rPr lang="zh-TW" altLang="en-US" sz="3000" dirty="0">
                <a:latin typeface="標楷體" panose="03000509000000000000" pitchFamily="65" charset="-120"/>
                <a:ea typeface="標楷體" panose="03000509000000000000" pitchFamily="65" charset="-120"/>
              </a:rPr>
              <a:t>教師評鑑加分方式與要點：</a:t>
            </a:r>
            <a:endParaRPr lang="en-US" altLang="zh-TW" sz="3000" dirty="0">
              <a:latin typeface="標楷體" panose="03000509000000000000" pitchFamily="65" charset="-120"/>
              <a:ea typeface="標楷體" panose="03000509000000000000" pitchFamily="65" charset="-120"/>
            </a:endParaRPr>
          </a:p>
          <a:p>
            <a:pPr lvl="1"/>
            <a:r>
              <a:rPr lang="zh-TW" altLang="zh-TW" sz="2200" dirty="0">
                <a:latin typeface="標楷體" panose="03000509000000000000" pitchFamily="65" charset="-120"/>
                <a:ea typeface="標楷體" panose="03000509000000000000" pitchFamily="65" charset="-120"/>
              </a:rPr>
              <a:t>爭取政府部門委託計畫案（如教育部、勞動部、經濟部及縣市政府等）、企業教育訓練（含企業包班）、推廣教育非學分班</a:t>
            </a:r>
            <a:r>
              <a:rPr lang="en-US" altLang="zh-TW" sz="2200" dirty="0">
                <a:latin typeface="標楷體" panose="03000509000000000000" pitchFamily="65" charset="-120"/>
                <a:ea typeface="標楷體" panose="03000509000000000000" pitchFamily="65" charset="-120"/>
              </a:rPr>
              <a:t>(</a:t>
            </a:r>
            <a:r>
              <a:rPr lang="zh-TW" altLang="zh-TW" sz="2200" dirty="0">
                <a:latin typeface="標楷體" panose="03000509000000000000" pitchFamily="65" charset="-120"/>
                <a:ea typeface="標楷體" panose="03000509000000000000" pitchFamily="65" charset="-120"/>
              </a:rPr>
              <a:t>如：營隊、研習班、自辦班等</a:t>
            </a:r>
            <a:r>
              <a:rPr lang="en-US" altLang="zh-TW" sz="2200" dirty="0">
                <a:latin typeface="標楷體" panose="03000509000000000000" pitchFamily="65" charset="-120"/>
                <a:ea typeface="標楷體" panose="03000509000000000000" pitchFamily="65" charset="-120"/>
              </a:rPr>
              <a:t>)</a:t>
            </a:r>
            <a:r>
              <a:rPr lang="zh-TW" altLang="zh-TW" sz="2200" dirty="0">
                <a:latin typeface="標楷體" panose="03000509000000000000" pitchFamily="65" charset="-120"/>
                <a:ea typeface="標楷體" panose="03000509000000000000" pitchFamily="65" charset="-120"/>
              </a:rPr>
              <a:t>、社區成人教育課程等，有實質增加校內收入，按以下規定進行加分：</a:t>
            </a:r>
            <a:endParaRPr lang="en-US" altLang="zh-TW" sz="2200" dirty="0">
              <a:latin typeface="標楷體" panose="03000509000000000000" pitchFamily="65" charset="-120"/>
              <a:ea typeface="標楷體" panose="03000509000000000000" pitchFamily="65" charset="-120"/>
            </a:endParaRPr>
          </a:p>
          <a:p>
            <a:pPr lvl="1"/>
            <a:endParaRPr lang="en-US" altLang="zh-TW" sz="2200" dirty="0">
              <a:latin typeface="標楷體" panose="03000509000000000000" pitchFamily="65" charset="-120"/>
              <a:ea typeface="標楷體" panose="03000509000000000000" pitchFamily="65" charset="-120"/>
            </a:endParaRPr>
          </a:p>
          <a:p>
            <a:pPr lvl="1"/>
            <a:endParaRPr lang="en-US" altLang="zh-TW" sz="2200" dirty="0">
              <a:latin typeface="標楷體" panose="03000509000000000000" pitchFamily="65" charset="-120"/>
              <a:ea typeface="標楷體" panose="03000509000000000000" pitchFamily="65" charset="-120"/>
            </a:endParaRPr>
          </a:p>
          <a:p>
            <a:pPr lvl="1"/>
            <a:endParaRPr lang="en-US" altLang="zh-TW" sz="2200" dirty="0">
              <a:latin typeface="標楷體" panose="03000509000000000000" pitchFamily="65" charset="-120"/>
              <a:ea typeface="標楷體" panose="03000509000000000000" pitchFamily="65" charset="-120"/>
            </a:endParaRPr>
          </a:p>
          <a:p>
            <a:pPr lvl="1"/>
            <a:endParaRPr lang="en-US" altLang="zh-TW" sz="2200" dirty="0">
              <a:latin typeface="標楷體" panose="03000509000000000000" pitchFamily="65" charset="-120"/>
              <a:ea typeface="標楷體" panose="03000509000000000000" pitchFamily="65" charset="-120"/>
            </a:endParaRPr>
          </a:p>
          <a:p>
            <a:pPr lvl="1"/>
            <a:endParaRPr lang="en-US" altLang="zh-TW" sz="2200" dirty="0">
              <a:latin typeface="標楷體" panose="03000509000000000000" pitchFamily="65" charset="-120"/>
              <a:ea typeface="標楷體" panose="03000509000000000000" pitchFamily="65" charset="-120"/>
            </a:endParaRPr>
          </a:p>
          <a:p>
            <a:pPr lvl="1"/>
            <a:endParaRPr lang="zh-TW" altLang="zh-TW" sz="2200" dirty="0">
              <a:latin typeface="標楷體" panose="03000509000000000000" pitchFamily="65" charset="-120"/>
              <a:ea typeface="標楷體" panose="03000509000000000000" pitchFamily="65" charset="-120"/>
            </a:endParaRPr>
          </a:p>
          <a:p>
            <a:pPr marL="0" indent="0">
              <a:buNone/>
            </a:pPr>
            <a:r>
              <a:rPr lang="zh-TW" altLang="zh-TW" sz="2200" dirty="0">
                <a:latin typeface="標楷體" panose="03000509000000000000" pitchFamily="65" charset="-120"/>
                <a:ea typeface="標楷體" panose="03000509000000000000" pitchFamily="65" charset="-120"/>
              </a:rPr>
              <a:t>每班每教師最高</a:t>
            </a:r>
            <a:r>
              <a:rPr lang="en-US" altLang="zh-TW" sz="2200" dirty="0">
                <a:latin typeface="標楷體" panose="03000509000000000000" pitchFamily="65" charset="-120"/>
                <a:ea typeface="標楷體" panose="03000509000000000000" pitchFamily="65" charset="-120"/>
              </a:rPr>
              <a:t>5</a:t>
            </a:r>
            <a:r>
              <a:rPr lang="zh-TW" altLang="zh-TW" sz="2200" dirty="0">
                <a:latin typeface="標楷體" panose="03000509000000000000" pitchFamily="65" charset="-120"/>
                <a:ea typeface="標楷體" panose="03000509000000000000" pitchFamily="65" charset="-120"/>
              </a:rPr>
              <a:t>分，不得重複計算，加分上限至</a:t>
            </a:r>
            <a:r>
              <a:rPr lang="en-US" altLang="zh-TW" sz="2200" dirty="0">
                <a:latin typeface="標楷體" panose="03000509000000000000" pitchFamily="65" charset="-120"/>
                <a:ea typeface="標楷體" panose="03000509000000000000" pitchFamily="65" charset="-120"/>
              </a:rPr>
              <a:t>20</a:t>
            </a:r>
            <a:r>
              <a:rPr lang="zh-TW" altLang="zh-TW" sz="2200" dirty="0">
                <a:latin typeface="標楷體" panose="03000509000000000000" pitchFamily="65" charset="-120"/>
                <a:ea typeface="標楷體" panose="03000509000000000000" pitchFamily="65" charset="-120"/>
              </a:rPr>
              <a:t>分為止。</a:t>
            </a:r>
          </a:p>
          <a:p>
            <a:pPr marL="457200" lvl="1" indent="0">
              <a:buNone/>
            </a:pPr>
            <a:endParaRPr lang="zh-TW" altLang="en-US" dirty="0">
              <a:latin typeface="標楷體" panose="03000509000000000000" pitchFamily="65" charset="-120"/>
              <a:ea typeface="標楷體" panose="03000509000000000000" pitchFamily="65" charset="-120"/>
            </a:endParaRPr>
          </a:p>
        </p:txBody>
      </p:sp>
      <p:graphicFrame>
        <p:nvGraphicFramePr>
          <p:cNvPr id="2" name="表格 1">
            <a:extLst>
              <a:ext uri="{FF2B5EF4-FFF2-40B4-BE49-F238E27FC236}">
                <a16:creationId xmlns:a16="http://schemas.microsoft.com/office/drawing/2014/main" id="{61D62820-9F39-4E8D-9279-45AF802ADD35}"/>
              </a:ext>
            </a:extLst>
          </p:cNvPr>
          <p:cNvGraphicFramePr>
            <a:graphicFrameLocks noGrp="1"/>
          </p:cNvGraphicFramePr>
          <p:nvPr>
            <p:extLst>
              <p:ext uri="{D42A27DB-BD31-4B8C-83A1-F6EECF244321}">
                <p14:modId xmlns:p14="http://schemas.microsoft.com/office/powerpoint/2010/main" val="738029052"/>
              </p:ext>
            </p:extLst>
          </p:nvPr>
        </p:nvGraphicFramePr>
        <p:xfrm>
          <a:off x="539552" y="3573016"/>
          <a:ext cx="8194088" cy="2286000"/>
        </p:xfrm>
        <a:graphic>
          <a:graphicData uri="http://schemas.openxmlformats.org/drawingml/2006/table">
            <a:tbl>
              <a:tblPr firstRow="1" bandRow="1">
                <a:tableStyleId>{5C22544A-7EE6-4342-B048-85BDC9FD1C3A}</a:tableStyleId>
              </a:tblPr>
              <a:tblGrid>
                <a:gridCol w="1793290">
                  <a:extLst>
                    <a:ext uri="{9D8B030D-6E8A-4147-A177-3AD203B41FA5}">
                      <a16:colId xmlns:a16="http://schemas.microsoft.com/office/drawing/2014/main" val="527860805"/>
                    </a:ext>
                  </a:extLst>
                </a:gridCol>
                <a:gridCol w="1278385">
                  <a:extLst>
                    <a:ext uri="{9D8B030D-6E8A-4147-A177-3AD203B41FA5}">
                      <a16:colId xmlns:a16="http://schemas.microsoft.com/office/drawing/2014/main" val="2239113106"/>
                    </a:ext>
                  </a:extLst>
                </a:gridCol>
                <a:gridCol w="1322773">
                  <a:extLst>
                    <a:ext uri="{9D8B030D-6E8A-4147-A177-3AD203B41FA5}">
                      <a16:colId xmlns:a16="http://schemas.microsoft.com/office/drawing/2014/main" val="2999206521"/>
                    </a:ext>
                  </a:extLst>
                </a:gridCol>
                <a:gridCol w="3799640">
                  <a:extLst>
                    <a:ext uri="{9D8B030D-6E8A-4147-A177-3AD203B41FA5}">
                      <a16:colId xmlns:a16="http://schemas.microsoft.com/office/drawing/2014/main" val="585309182"/>
                    </a:ext>
                  </a:extLst>
                </a:gridCol>
              </a:tblGrid>
              <a:tr h="370840">
                <a:tc>
                  <a:txBody>
                    <a:bodyPr/>
                    <a:lstStyle/>
                    <a:p>
                      <a:pPr algn="ctr"/>
                      <a:r>
                        <a:rPr lang="zh-TW" altLang="en-US" sz="1500" dirty="0">
                          <a:latin typeface="標楷體" panose="03000509000000000000" pitchFamily="65" charset="-120"/>
                          <a:ea typeface="標楷體" panose="03000509000000000000" pitchFamily="65" charset="-120"/>
                        </a:rPr>
                        <a:t>加分標準</a:t>
                      </a:r>
                      <a:endParaRPr lang="en-US" altLang="zh-TW" sz="1500" dirty="0">
                        <a:latin typeface="標楷體" panose="03000509000000000000" pitchFamily="65" charset="-120"/>
                        <a:ea typeface="標楷體" panose="03000509000000000000" pitchFamily="65" charset="-120"/>
                      </a:endParaRPr>
                    </a:p>
                    <a:p>
                      <a:pPr algn="ctr"/>
                      <a:r>
                        <a:rPr lang="en-US" altLang="zh-TW" sz="1500" dirty="0">
                          <a:latin typeface="標楷體" panose="03000509000000000000" pitchFamily="65" charset="-120"/>
                          <a:ea typeface="標楷體" panose="03000509000000000000" pitchFamily="65" charset="-120"/>
                        </a:rPr>
                        <a:t>/</a:t>
                      </a:r>
                      <a:r>
                        <a:rPr lang="zh-TW" altLang="en-US" sz="1500" dirty="0">
                          <a:latin typeface="標楷體" panose="03000509000000000000" pitchFamily="65" charset="-120"/>
                          <a:ea typeface="標楷體" panose="03000509000000000000" pitchFamily="65" charset="-120"/>
                        </a:rPr>
                        <a:t>每一班</a:t>
                      </a:r>
                    </a:p>
                  </a:txBody>
                  <a:tcPr anchor="ctr"/>
                </a:tc>
                <a:tc>
                  <a:txBody>
                    <a:bodyPr/>
                    <a:lstStyle/>
                    <a:p>
                      <a:pPr algn="ctr"/>
                      <a:r>
                        <a:rPr lang="zh-TW" altLang="en-US" sz="1500" dirty="0">
                          <a:latin typeface="標楷體" panose="03000509000000000000" pitchFamily="65" charset="-120"/>
                          <a:ea typeface="標楷體" panose="03000509000000000000" pitchFamily="65" charset="-120"/>
                        </a:rPr>
                        <a:t>計畫主持人</a:t>
                      </a:r>
                      <a:endParaRPr lang="en-US" altLang="zh-TW" sz="1500" dirty="0">
                        <a:latin typeface="標楷體" panose="03000509000000000000" pitchFamily="65" charset="-120"/>
                        <a:ea typeface="標楷體" panose="03000509000000000000" pitchFamily="65" charset="-120"/>
                      </a:endParaRPr>
                    </a:p>
                    <a:p>
                      <a:pPr algn="ctr"/>
                      <a:r>
                        <a:rPr lang="zh-TW" altLang="en-US" sz="1500" dirty="0">
                          <a:latin typeface="標楷體" panose="03000509000000000000" pitchFamily="65" charset="-120"/>
                          <a:ea typeface="標楷體" panose="03000509000000000000" pitchFamily="65" charset="-120"/>
                        </a:rPr>
                        <a:t>（提案教師）</a:t>
                      </a:r>
                    </a:p>
                  </a:txBody>
                  <a:tcPr anchor="ctr"/>
                </a:tc>
                <a:tc>
                  <a:txBody>
                    <a:bodyPr/>
                    <a:lstStyle/>
                    <a:p>
                      <a:pPr algn="ctr"/>
                      <a:r>
                        <a:rPr lang="zh-TW" altLang="en-US" sz="1500" dirty="0">
                          <a:latin typeface="標楷體" panose="03000509000000000000" pitchFamily="65" charset="-120"/>
                          <a:ea typeface="標楷體" panose="03000509000000000000" pitchFamily="65" charset="-120"/>
                        </a:rPr>
                        <a:t>課程協助</a:t>
                      </a:r>
                      <a:endParaRPr lang="en-US" altLang="zh-TW" sz="1500" dirty="0">
                        <a:latin typeface="標楷體" panose="03000509000000000000" pitchFamily="65" charset="-120"/>
                        <a:ea typeface="標楷體" panose="03000509000000000000" pitchFamily="65" charset="-120"/>
                      </a:endParaRPr>
                    </a:p>
                    <a:p>
                      <a:pPr algn="ctr"/>
                      <a:r>
                        <a:rPr lang="zh-TW" altLang="en-US" sz="1500" dirty="0">
                          <a:latin typeface="標楷體" panose="03000509000000000000" pitchFamily="65" charset="-120"/>
                          <a:ea typeface="標楷體" panose="03000509000000000000" pitchFamily="65" charset="-120"/>
                        </a:rPr>
                        <a:t>師資</a:t>
                      </a:r>
                    </a:p>
                  </a:txBody>
                  <a:tcPr anchor="ctr"/>
                </a:tc>
                <a:tc>
                  <a:txBody>
                    <a:bodyPr/>
                    <a:lstStyle/>
                    <a:p>
                      <a:pPr algn="ctr"/>
                      <a:r>
                        <a:rPr lang="zh-TW" altLang="en-US" sz="1500" dirty="0">
                          <a:latin typeface="標楷體" panose="03000509000000000000" pitchFamily="65" charset="-120"/>
                          <a:ea typeface="標楷體" panose="03000509000000000000" pitchFamily="65" charset="-120"/>
                        </a:rPr>
                        <a:t>備註</a:t>
                      </a:r>
                    </a:p>
                  </a:txBody>
                  <a:tcPr anchor="ctr"/>
                </a:tc>
                <a:extLst>
                  <a:ext uri="{0D108BD9-81ED-4DB2-BD59-A6C34878D82A}">
                    <a16:rowId xmlns:a16="http://schemas.microsoft.com/office/drawing/2014/main" val="1969324833"/>
                  </a:ext>
                </a:extLst>
              </a:tr>
              <a:tr h="370840">
                <a:tc>
                  <a:txBody>
                    <a:bodyPr/>
                    <a:lstStyle/>
                    <a:p>
                      <a:pPr algn="ctr"/>
                      <a:r>
                        <a:rPr lang="zh-TW" altLang="en-US" sz="1500" dirty="0">
                          <a:latin typeface="標楷體" panose="03000509000000000000" pitchFamily="65" charset="-120"/>
                          <a:ea typeface="標楷體" panose="03000509000000000000" pitchFamily="65" charset="-120"/>
                        </a:rPr>
                        <a:t>提案及計畫撰寫</a:t>
                      </a:r>
                      <a:r>
                        <a:rPr lang="en-US" altLang="zh-TW" sz="1500" dirty="0">
                          <a:latin typeface="標楷體" panose="03000509000000000000" pitchFamily="65" charset="-120"/>
                          <a:ea typeface="標楷體" panose="03000509000000000000" pitchFamily="65" charset="-120"/>
                        </a:rPr>
                        <a:t>(A)</a:t>
                      </a:r>
                      <a:endParaRPr lang="zh-TW" altLang="en-US" sz="1500" dirty="0">
                        <a:latin typeface="標楷體" panose="03000509000000000000" pitchFamily="65" charset="-120"/>
                        <a:ea typeface="標楷體" panose="03000509000000000000" pitchFamily="65" charset="-120"/>
                      </a:endParaRPr>
                    </a:p>
                  </a:txBody>
                  <a:tcPr anchor="ctr"/>
                </a:tc>
                <a:tc>
                  <a:txBody>
                    <a:bodyPr/>
                    <a:lstStyle/>
                    <a:p>
                      <a:pPr algn="ctr"/>
                      <a:r>
                        <a:rPr lang="en-US" altLang="zh-TW" sz="1500" dirty="0">
                          <a:latin typeface="標楷體" panose="03000509000000000000" pitchFamily="65" charset="-120"/>
                          <a:ea typeface="標楷體" panose="03000509000000000000" pitchFamily="65" charset="-120"/>
                        </a:rPr>
                        <a:t>+2</a:t>
                      </a:r>
                      <a:endParaRPr lang="zh-TW" altLang="en-US" sz="1500" dirty="0">
                        <a:latin typeface="標楷體" panose="03000509000000000000" pitchFamily="65" charset="-120"/>
                        <a:ea typeface="標楷體" panose="03000509000000000000" pitchFamily="65" charset="-120"/>
                      </a:endParaRPr>
                    </a:p>
                  </a:txBody>
                  <a:tcPr anchor="ctr"/>
                </a:tc>
                <a:tc>
                  <a:txBody>
                    <a:bodyPr/>
                    <a:lstStyle/>
                    <a:p>
                      <a:pPr algn="ctr"/>
                      <a:r>
                        <a:rPr lang="en-US" altLang="zh-TW" sz="1500" dirty="0">
                          <a:latin typeface="標楷體" panose="03000509000000000000" pitchFamily="65" charset="-120"/>
                          <a:ea typeface="標楷體" panose="03000509000000000000" pitchFamily="65" charset="-120"/>
                        </a:rPr>
                        <a:t>-</a:t>
                      </a:r>
                      <a:endParaRPr lang="zh-TW" altLang="en-US" sz="1500" dirty="0">
                        <a:latin typeface="標楷體" panose="03000509000000000000" pitchFamily="65" charset="-120"/>
                        <a:ea typeface="標楷體" panose="03000509000000000000" pitchFamily="65" charset="-120"/>
                      </a:endParaRPr>
                    </a:p>
                  </a:txBody>
                  <a:tcPr anchor="ctr"/>
                </a:tc>
                <a:tc>
                  <a:txBody>
                    <a:bodyPr/>
                    <a:lstStyle/>
                    <a:p>
                      <a:pPr algn="l"/>
                      <a:r>
                        <a:rPr lang="en-US" altLang="zh-TW" sz="1500" dirty="0">
                          <a:latin typeface="標楷體" panose="03000509000000000000" pitchFamily="65" charset="-120"/>
                          <a:ea typeface="標楷體" panose="03000509000000000000" pitchFamily="65" charset="-120"/>
                        </a:rPr>
                        <a:t>1</a:t>
                      </a:r>
                      <a:r>
                        <a:rPr lang="zh-TW" altLang="en-US" sz="1500" dirty="0">
                          <a:latin typeface="標楷體" panose="03000509000000000000" pitchFamily="65" charset="-120"/>
                          <a:ea typeface="標楷體" panose="03000509000000000000" pitchFamily="65" charset="-120"/>
                        </a:rPr>
                        <a:t>、須撰寫計畫並通過第二階段審查</a:t>
                      </a:r>
                      <a:endParaRPr lang="en-US" altLang="zh-TW" sz="1500" dirty="0">
                        <a:latin typeface="標楷體" panose="03000509000000000000" pitchFamily="65" charset="-120"/>
                        <a:ea typeface="標楷體" panose="03000509000000000000" pitchFamily="65" charset="-120"/>
                      </a:endParaRPr>
                    </a:p>
                    <a:p>
                      <a:pPr algn="l"/>
                      <a:r>
                        <a:rPr lang="en-US" altLang="zh-TW" sz="1500" dirty="0">
                          <a:latin typeface="標楷體" panose="03000509000000000000" pitchFamily="65" charset="-120"/>
                          <a:ea typeface="標楷體" panose="03000509000000000000" pitchFamily="65" charset="-120"/>
                        </a:rPr>
                        <a:t>2</a:t>
                      </a:r>
                      <a:r>
                        <a:rPr lang="zh-TW" altLang="en-US" sz="1500" dirty="0">
                          <a:latin typeface="標楷體" panose="03000509000000000000" pitchFamily="65" charset="-120"/>
                          <a:ea typeface="標楷體" panose="03000509000000000000" pitchFamily="65" charset="-120"/>
                        </a:rPr>
                        <a:t>、須有進行招生並開立預算</a:t>
                      </a:r>
                    </a:p>
                  </a:txBody>
                  <a:tcPr anchor="ctr"/>
                </a:tc>
                <a:extLst>
                  <a:ext uri="{0D108BD9-81ED-4DB2-BD59-A6C34878D82A}">
                    <a16:rowId xmlns:a16="http://schemas.microsoft.com/office/drawing/2014/main" val="1307114480"/>
                  </a:ext>
                </a:extLst>
              </a:tr>
              <a:tr h="370840">
                <a:tc>
                  <a:txBody>
                    <a:bodyPr/>
                    <a:lstStyle/>
                    <a:p>
                      <a:pPr algn="ctr"/>
                      <a:r>
                        <a:rPr lang="zh-TW" altLang="en-US" sz="1500" dirty="0">
                          <a:latin typeface="標楷體" panose="03000509000000000000" pitchFamily="65" charset="-120"/>
                          <a:ea typeface="標楷體" panose="03000509000000000000" pitchFamily="65" charset="-120"/>
                        </a:rPr>
                        <a:t>授課協助</a:t>
                      </a:r>
                      <a:r>
                        <a:rPr lang="en-US" altLang="zh-TW" sz="1500" dirty="0">
                          <a:latin typeface="標楷體" panose="03000509000000000000" pitchFamily="65" charset="-120"/>
                          <a:ea typeface="標楷體" panose="03000509000000000000" pitchFamily="65" charset="-120"/>
                        </a:rPr>
                        <a:t>(B)</a:t>
                      </a:r>
                      <a:endParaRPr lang="zh-TW" altLang="en-US" sz="1500" dirty="0">
                        <a:latin typeface="標楷體" panose="03000509000000000000" pitchFamily="65" charset="-120"/>
                        <a:ea typeface="標楷體" panose="03000509000000000000" pitchFamily="65" charset="-120"/>
                      </a:endParaRPr>
                    </a:p>
                  </a:txBody>
                  <a:tcPr anchor="ctr"/>
                </a:tc>
                <a:tc>
                  <a:txBody>
                    <a:bodyPr/>
                    <a:lstStyle/>
                    <a:p>
                      <a:pPr algn="ctr"/>
                      <a:r>
                        <a:rPr lang="en-US" altLang="zh-TW" sz="1500" dirty="0">
                          <a:latin typeface="標楷體" panose="03000509000000000000" pitchFamily="65" charset="-120"/>
                          <a:ea typeface="標楷體" panose="03000509000000000000" pitchFamily="65" charset="-120"/>
                        </a:rPr>
                        <a:t>-</a:t>
                      </a:r>
                      <a:endParaRPr lang="zh-TW" altLang="en-US" sz="1500" dirty="0">
                        <a:latin typeface="標楷體" panose="03000509000000000000" pitchFamily="65" charset="-120"/>
                        <a:ea typeface="標楷體" panose="03000509000000000000" pitchFamily="65" charset="-120"/>
                      </a:endParaRPr>
                    </a:p>
                  </a:txBody>
                  <a:tcPr anchor="ctr"/>
                </a:tc>
                <a:tc>
                  <a:txBody>
                    <a:bodyPr/>
                    <a:lstStyle/>
                    <a:p>
                      <a:pPr algn="ctr"/>
                      <a:r>
                        <a:rPr lang="en-US" altLang="zh-TW" sz="1500" dirty="0">
                          <a:latin typeface="標楷體" panose="03000509000000000000" pitchFamily="65" charset="-120"/>
                          <a:ea typeface="標楷體" panose="03000509000000000000" pitchFamily="65" charset="-120"/>
                        </a:rPr>
                        <a:t>+2</a:t>
                      </a:r>
                      <a:endParaRPr lang="zh-TW" altLang="en-US" sz="1500" dirty="0">
                        <a:latin typeface="標楷體" panose="03000509000000000000" pitchFamily="65" charset="-120"/>
                        <a:ea typeface="標楷體" panose="03000509000000000000" pitchFamily="65" charset="-120"/>
                      </a:endParaRPr>
                    </a:p>
                  </a:txBody>
                  <a:tcPr anchor="ctr"/>
                </a:tc>
                <a:tc>
                  <a:txBody>
                    <a:bodyPr/>
                    <a:lstStyle/>
                    <a:p>
                      <a:pPr algn="l"/>
                      <a:r>
                        <a:rPr lang="en-US" altLang="zh-TW" sz="1500" dirty="0">
                          <a:latin typeface="標楷體" panose="03000509000000000000" pitchFamily="65" charset="-120"/>
                          <a:ea typeface="標楷體" panose="03000509000000000000" pitchFamily="65" charset="-120"/>
                        </a:rPr>
                        <a:t>1</a:t>
                      </a:r>
                      <a:r>
                        <a:rPr lang="zh-TW" altLang="en-US" sz="1500" dirty="0">
                          <a:latin typeface="標楷體" panose="03000509000000000000" pitchFamily="65" charset="-120"/>
                          <a:ea typeface="標楷體" panose="03000509000000000000" pitchFamily="65" charset="-120"/>
                        </a:rPr>
                        <a:t>、至少須授課達總訓課時數</a:t>
                      </a:r>
                      <a:r>
                        <a:rPr lang="en-US" altLang="zh-TW" sz="1500" dirty="0">
                          <a:latin typeface="標楷體" panose="03000509000000000000" pitchFamily="65" charset="-120"/>
                          <a:ea typeface="標楷體" panose="03000509000000000000" pitchFamily="65" charset="-120"/>
                        </a:rPr>
                        <a:t>30</a:t>
                      </a:r>
                      <a:r>
                        <a:rPr lang="zh-TW" altLang="en-US" sz="1500" dirty="0">
                          <a:latin typeface="標楷體" panose="03000509000000000000" pitchFamily="65" charset="-120"/>
                          <a:ea typeface="標楷體" panose="03000509000000000000" pitchFamily="65" charset="-120"/>
                        </a:rPr>
                        <a:t>％或授課時數達</a:t>
                      </a:r>
                      <a:r>
                        <a:rPr lang="en-US" altLang="zh-TW" sz="1500" dirty="0">
                          <a:latin typeface="標楷體" panose="03000509000000000000" pitchFamily="65" charset="-120"/>
                          <a:ea typeface="標楷體" panose="03000509000000000000" pitchFamily="65" charset="-120"/>
                        </a:rPr>
                        <a:t>8</a:t>
                      </a:r>
                      <a:r>
                        <a:rPr lang="zh-TW" altLang="en-US" sz="1500" dirty="0">
                          <a:latin typeface="標楷體" panose="03000509000000000000" pitchFamily="65" charset="-120"/>
                          <a:ea typeface="標楷體" panose="03000509000000000000" pitchFamily="65" charset="-120"/>
                        </a:rPr>
                        <a:t>小時以上。</a:t>
                      </a:r>
                    </a:p>
                  </a:txBody>
                  <a:tcPr anchor="ctr"/>
                </a:tc>
                <a:extLst>
                  <a:ext uri="{0D108BD9-81ED-4DB2-BD59-A6C34878D82A}">
                    <a16:rowId xmlns:a16="http://schemas.microsoft.com/office/drawing/2014/main" val="92458983"/>
                  </a:ext>
                </a:extLst>
              </a:tr>
              <a:tr h="185420">
                <a:tc>
                  <a:txBody>
                    <a:bodyPr/>
                    <a:lstStyle/>
                    <a:p>
                      <a:pPr algn="ctr"/>
                      <a:r>
                        <a:rPr lang="zh-TW" altLang="en-US" sz="1500" dirty="0">
                          <a:latin typeface="標楷體" panose="03000509000000000000" pitchFamily="65" charset="-120"/>
                          <a:ea typeface="標楷體" panose="03000509000000000000" pitchFamily="65" charset="-120"/>
                        </a:rPr>
                        <a:t>課程開班並結案</a:t>
                      </a:r>
                      <a:r>
                        <a:rPr lang="en-US" altLang="zh-TW" sz="1500" dirty="0">
                          <a:latin typeface="標楷體" panose="03000509000000000000" pitchFamily="65" charset="-120"/>
                          <a:ea typeface="標楷體" panose="03000509000000000000" pitchFamily="65" charset="-120"/>
                        </a:rPr>
                        <a:t>(C)</a:t>
                      </a:r>
                      <a:endParaRPr lang="zh-TW" altLang="en-US" sz="1500" dirty="0">
                        <a:latin typeface="標楷體" panose="03000509000000000000" pitchFamily="65" charset="-120"/>
                        <a:ea typeface="標楷體" panose="03000509000000000000" pitchFamily="65" charset="-120"/>
                      </a:endParaRPr>
                    </a:p>
                  </a:txBody>
                  <a:tcPr anchor="ctr"/>
                </a:tc>
                <a:tc>
                  <a:txBody>
                    <a:bodyPr/>
                    <a:lstStyle/>
                    <a:p>
                      <a:pPr algn="ctr"/>
                      <a:r>
                        <a:rPr lang="en-US" altLang="zh-TW" sz="1500" dirty="0">
                          <a:latin typeface="標楷體" panose="03000509000000000000" pitchFamily="65" charset="-120"/>
                          <a:ea typeface="標楷體" panose="03000509000000000000" pitchFamily="65" charset="-120"/>
                        </a:rPr>
                        <a:t>+3</a:t>
                      </a:r>
                      <a:endParaRPr lang="zh-TW" altLang="en-US" sz="1500" dirty="0">
                        <a:latin typeface="標楷體" panose="03000509000000000000" pitchFamily="65" charset="-120"/>
                        <a:ea typeface="標楷體" panose="03000509000000000000" pitchFamily="65" charset="-120"/>
                      </a:endParaRPr>
                    </a:p>
                  </a:txBody>
                  <a:tcPr anchor="ctr"/>
                </a:tc>
                <a:tc>
                  <a:txBody>
                    <a:bodyPr/>
                    <a:lstStyle/>
                    <a:p>
                      <a:pPr algn="ctr"/>
                      <a:r>
                        <a:rPr lang="en-US" altLang="zh-TW" sz="1500" dirty="0">
                          <a:latin typeface="標楷體" panose="03000509000000000000" pitchFamily="65" charset="-120"/>
                          <a:ea typeface="標楷體" panose="03000509000000000000" pitchFamily="65" charset="-120"/>
                        </a:rPr>
                        <a:t>-</a:t>
                      </a:r>
                      <a:endParaRPr lang="zh-TW" altLang="en-US" sz="1500" dirty="0">
                        <a:latin typeface="標楷體" panose="03000509000000000000" pitchFamily="65" charset="-120"/>
                        <a:ea typeface="標楷體" panose="03000509000000000000" pitchFamily="65" charset="-120"/>
                      </a:endParaRPr>
                    </a:p>
                  </a:txBody>
                  <a:tcPr anchor="ctr"/>
                </a:tc>
                <a:tc>
                  <a:txBody>
                    <a:bodyPr/>
                    <a:lstStyle/>
                    <a:p>
                      <a:pPr algn="l"/>
                      <a:r>
                        <a:rPr lang="en-US" altLang="zh-TW" sz="1500" dirty="0">
                          <a:latin typeface="標楷體" panose="03000509000000000000" pitchFamily="65" charset="-120"/>
                          <a:ea typeface="標楷體" panose="03000509000000000000" pitchFamily="65" charset="-120"/>
                        </a:rPr>
                        <a:t>1</a:t>
                      </a:r>
                      <a:r>
                        <a:rPr lang="zh-TW" altLang="en-US" sz="1500" dirty="0">
                          <a:latin typeface="標楷體" panose="03000509000000000000" pitchFamily="65" charset="-120"/>
                          <a:ea typeface="標楷體" panose="03000509000000000000" pitchFamily="65" charset="-120"/>
                        </a:rPr>
                        <a:t>、須完成課程結業及核銷作業。</a:t>
                      </a:r>
                    </a:p>
                  </a:txBody>
                  <a:tcPr anchor="ctr"/>
                </a:tc>
                <a:extLst>
                  <a:ext uri="{0D108BD9-81ED-4DB2-BD59-A6C34878D82A}">
                    <a16:rowId xmlns:a16="http://schemas.microsoft.com/office/drawing/2014/main" val="4043474463"/>
                  </a:ext>
                </a:extLst>
              </a:tr>
              <a:tr h="185420">
                <a:tc>
                  <a:txBody>
                    <a:bodyPr/>
                    <a:lstStyle/>
                    <a:p>
                      <a:pPr algn="ctr"/>
                      <a:r>
                        <a:rPr lang="zh-TW" altLang="en-US" sz="1500" dirty="0">
                          <a:latin typeface="標楷體" panose="03000509000000000000" pitchFamily="65" charset="-120"/>
                          <a:ea typeface="標楷體" panose="03000509000000000000" pitchFamily="65" charset="-120"/>
                        </a:rPr>
                        <a:t>加分小計</a:t>
                      </a:r>
                    </a:p>
                  </a:txBody>
                  <a:tcPr anchor="ctr"/>
                </a:tc>
                <a:tc>
                  <a:txBody>
                    <a:bodyPr/>
                    <a:lstStyle/>
                    <a:p>
                      <a:pPr algn="ctr"/>
                      <a:r>
                        <a:rPr lang="en-US" altLang="zh-TW" sz="1500" dirty="0">
                          <a:latin typeface="標楷體" panose="03000509000000000000" pitchFamily="65" charset="-120"/>
                          <a:ea typeface="標楷體" panose="03000509000000000000" pitchFamily="65" charset="-120"/>
                        </a:rPr>
                        <a:t>+5(A+C)</a:t>
                      </a:r>
                      <a:endParaRPr lang="zh-TW" altLang="en-US" sz="1500" dirty="0">
                        <a:latin typeface="標楷體" panose="03000509000000000000" pitchFamily="65" charset="-120"/>
                        <a:ea typeface="標楷體" panose="03000509000000000000" pitchFamily="65" charset="-120"/>
                      </a:endParaRPr>
                    </a:p>
                  </a:txBody>
                  <a:tcPr anchor="ctr"/>
                </a:tc>
                <a:tc>
                  <a:txBody>
                    <a:bodyPr/>
                    <a:lstStyle/>
                    <a:p>
                      <a:pPr algn="ctr"/>
                      <a:r>
                        <a:rPr lang="en-US" altLang="zh-TW" sz="1500" dirty="0">
                          <a:latin typeface="標楷體" panose="03000509000000000000" pitchFamily="65" charset="-120"/>
                          <a:ea typeface="標楷體" panose="03000509000000000000" pitchFamily="65" charset="-120"/>
                        </a:rPr>
                        <a:t>+2(C)</a:t>
                      </a:r>
                      <a:endParaRPr lang="zh-TW" altLang="en-US" sz="1500" dirty="0">
                        <a:latin typeface="標楷體" panose="03000509000000000000" pitchFamily="65" charset="-120"/>
                        <a:ea typeface="標楷體" panose="03000509000000000000" pitchFamily="65" charset="-120"/>
                      </a:endParaRPr>
                    </a:p>
                  </a:txBody>
                  <a:tcPr anchor="ctr"/>
                </a:tc>
                <a:tc>
                  <a:txBody>
                    <a:bodyPr/>
                    <a:lstStyle/>
                    <a:p>
                      <a:pPr algn="l"/>
                      <a:endParaRPr lang="zh-TW" altLang="en-US" sz="1500" dirty="0">
                        <a:latin typeface="標楷體" panose="03000509000000000000" pitchFamily="65" charset="-120"/>
                        <a:ea typeface="標楷體" panose="03000509000000000000" pitchFamily="65" charset="-120"/>
                      </a:endParaRPr>
                    </a:p>
                  </a:txBody>
                  <a:tcPr anchor="ctr"/>
                </a:tc>
                <a:extLst>
                  <a:ext uri="{0D108BD9-81ED-4DB2-BD59-A6C34878D82A}">
                    <a16:rowId xmlns:a16="http://schemas.microsoft.com/office/drawing/2014/main" val="1106758043"/>
                  </a:ext>
                </a:extLst>
              </a:tr>
            </a:tbl>
          </a:graphicData>
        </a:graphic>
      </p:graphicFrame>
    </p:spTree>
    <p:extLst>
      <p:ext uri="{BB962C8B-B14F-4D97-AF65-F5344CB8AC3E}">
        <p14:creationId xmlns:p14="http://schemas.microsoft.com/office/powerpoint/2010/main" val="24728606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學年度推廣教育非學分班補助委託班提案</a:t>
            </a:r>
          </a:p>
        </p:txBody>
      </p:sp>
      <p:pic>
        <p:nvPicPr>
          <p:cNvPr id="6" name="內容版面配置區 5">
            <a:extLst>
              <a:ext uri="{FF2B5EF4-FFF2-40B4-BE49-F238E27FC236}">
                <a16:creationId xmlns:a16="http://schemas.microsoft.com/office/drawing/2014/main" id="{0A9654B5-ABAE-4A4F-B330-1B65EE6587B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339752" y="1390269"/>
            <a:ext cx="4464496" cy="5420693"/>
          </a:xfrm>
        </p:spPr>
      </p:pic>
    </p:spTree>
    <p:extLst>
      <p:ext uri="{BB962C8B-B14F-4D97-AF65-F5344CB8AC3E}">
        <p14:creationId xmlns:p14="http://schemas.microsoft.com/office/powerpoint/2010/main" val="1264523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學年度推廣教育非學分班自辦班提案</a:t>
            </a:r>
          </a:p>
        </p:txBody>
      </p:sp>
      <p:pic>
        <p:nvPicPr>
          <p:cNvPr id="3" name="內容版面配置區 2">
            <a:extLst>
              <a:ext uri="{FF2B5EF4-FFF2-40B4-BE49-F238E27FC236}">
                <a16:creationId xmlns:a16="http://schemas.microsoft.com/office/drawing/2014/main" id="{A078C837-A0E2-4889-AE3B-53E52E4EF8C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83768" y="1196752"/>
            <a:ext cx="4176464" cy="5570539"/>
          </a:xfrm>
        </p:spPr>
      </p:pic>
    </p:spTree>
    <p:extLst>
      <p:ext uri="{BB962C8B-B14F-4D97-AF65-F5344CB8AC3E}">
        <p14:creationId xmlns:p14="http://schemas.microsoft.com/office/powerpoint/2010/main" val="6153024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學年度推廣教育非學分班自辦班課程計畫書撰寫</a:t>
            </a:r>
          </a:p>
        </p:txBody>
      </p:sp>
      <p:pic>
        <p:nvPicPr>
          <p:cNvPr id="5" name="內容版面配置區 4">
            <a:extLst>
              <a:ext uri="{FF2B5EF4-FFF2-40B4-BE49-F238E27FC236}">
                <a16:creationId xmlns:a16="http://schemas.microsoft.com/office/drawing/2014/main" id="{FDCB8D11-885C-4D74-95C0-DF3264FAABA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19772" y="1340768"/>
            <a:ext cx="4104456" cy="5426128"/>
          </a:xfrm>
        </p:spPr>
      </p:pic>
    </p:spTree>
    <p:extLst>
      <p:ext uri="{BB962C8B-B14F-4D97-AF65-F5344CB8AC3E}">
        <p14:creationId xmlns:p14="http://schemas.microsoft.com/office/powerpoint/2010/main" val="8693722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學年度推廣教育非學分班自辦班課程計畫書撰寫</a:t>
            </a:r>
          </a:p>
        </p:txBody>
      </p:sp>
      <p:sp>
        <p:nvSpPr>
          <p:cNvPr id="3" name="內容版面配置區 2">
            <a:extLst>
              <a:ext uri="{FF2B5EF4-FFF2-40B4-BE49-F238E27FC236}">
                <a16:creationId xmlns:a16="http://schemas.microsoft.com/office/drawing/2014/main" id="{741604CD-CF0B-4F46-B323-04DA925ACC8A}"/>
              </a:ext>
            </a:extLst>
          </p:cNvPr>
          <p:cNvSpPr>
            <a:spLocks noGrp="1"/>
          </p:cNvSpPr>
          <p:nvPr>
            <p:ph idx="1"/>
          </p:nvPr>
        </p:nvSpPr>
        <p:spPr/>
        <p:txBody>
          <a:bodyPr/>
          <a:lstStyle/>
          <a:p>
            <a:r>
              <a:rPr lang="zh-TW" altLang="en-US" dirty="0">
                <a:latin typeface="標楷體" panose="03000509000000000000" pitchFamily="65" charset="-120"/>
                <a:ea typeface="標楷體" panose="03000509000000000000" pitchFamily="65" charset="-120"/>
                <a:hlinkClick r:id="rId3" action="ppaction://hlinkfile"/>
              </a:rPr>
              <a:t>產學合作推廣教育訓練課程計畫書（初審草案）</a:t>
            </a:r>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hlinkClick r:id="rId4" action="ppaction://hlinkfile"/>
              </a:rPr>
              <a:t>產學合作推廣教育非學分班預算科目編列表</a:t>
            </a:r>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hlinkClick r:id="rId5" action="ppaction://hlinkfile"/>
              </a:rPr>
              <a:t>產學合作推廣教育訓練課程計畫書（複審成案）</a:t>
            </a:r>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hlinkClick r:id="rId6" action="ppaction://hlinkfile"/>
              </a:rPr>
              <a:t>推教課程計畫書</a:t>
            </a:r>
            <a:r>
              <a:rPr lang="en-US" altLang="zh-TW" dirty="0">
                <a:latin typeface="標楷體" panose="03000509000000000000" pitchFamily="65" charset="-120"/>
                <a:ea typeface="標楷體" panose="03000509000000000000" pitchFamily="65" charset="-120"/>
                <a:hlinkClick r:id="rId6" action="ppaction://hlinkfile"/>
              </a:rPr>
              <a:t>_</a:t>
            </a:r>
            <a:r>
              <a:rPr lang="zh-TW" altLang="en-US" dirty="0">
                <a:latin typeface="標楷體" panose="03000509000000000000" pitchFamily="65" charset="-120"/>
                <a:ea typeface="標楷體" panose="03000509000000000000" pitchFamily="65" charset="-120"/>
                <a:hlinkClick r:id="rId6" action="ppaction://hlinkfile"/>
              </a:rPr>
              <a:t>時尚指甲彩繪班（範例）</a:t>
            </a:r>
            <a:endParaRPr lang="zh-TW" altLang="en-US"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1551918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課程招生作業</a:t>
            </a:r>
          </a:p>
        </p:txBody>
      </p:sp>
      <p:pic>
        <p:nvPicPr>
          <p:cNvPr id="6" name="內容版面配置區 5">
            <a:hlinkClick r:id="rId3" action="ppaction://hlinkfile"/>
            <a:extLst>
              <a:ext uri="{FF2B5EF4-FFF2-40B4-BE49-F238E27FC236}">
                <a16:creationId xmlns:a16="http://schemas.microsoft.com/office/drawing/2014/main" id="{C2832291-436A-4F34-BB41-F77C31572F0C}"/>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264193" y="1268760"/>
            <a:ext cx="4615614" cy="5472608"/>
          </a:xfrm>
        </p:spPr>
      </p:pic>
    </p:spTree>
    <p:extLst>
      <p:ext uri="{BB962C8B-B14F-4D97-AF65-F5344CB8AC3E}">
        <p14:creationId xmlns:p14="http://schemas.microsoft.com/office/powerpoint/2010/main" val="7218404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開班前製作業</a:t>
            </a:r>
          </a:p>
        </p:txBody>
      </p:sp>
      <p:pic>
        <p:nvPicPr>
          <p:cNvPr id="5" name="內容版面配置區 4">
            <a:extLst>
              <a:ext uri="{FF2B5EF4-FFF2-40B4-BE49-F238E27FC236}">
                <a16:creationId xmlns:a16="http://schemas.microsoft.com/office/drawing/2014/main" id="{E4BB4AEB-1716-4026-908E-85D2A226667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45786" y="1268760"/>
            <a:ext cx="3852428" cy="5511265"/>
          </a:xfrm>
        </p:spPr>
      </p:pic>
    </p:spTree>
    <p:extLst>
      <p:ext uri="{BB962C8B-B14F-4D97-AF65-F5344CB8AC3E}">
        <p14:creationId xmlns:p14="http://schemas.microsoft.com/office/powerpoint/2010/main" val="15250124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開班前製作業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工讀生聘用</a:t>
            </a:r>
          </a:p>
        </p:txBody>
      </p:sp>
      <p:pic>
        <p:nvPicPr>
          <p:cNvPr id="6" name="內容版面配置區 5">
            <a:extLst>
              <a:ext uri="{FF2B5EF4-FFF2-40B4-BE49-F238E27FC236}">
                <a16:creationId xmlns:a16="http://schemas.microsoft.com/office/drawing/2014/main" id="{A9B99E61-4D3E-4917-AEF2-0F9BD29026F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9511" y="1409050"/>
            <a:ext cx="8913713" cy="4828261"/>
          </a:xfrm>
        </p:spPr>
      </p:pic>
    </p:spTree>
    <p:extLst>
      <p:ext uri="{BB962C8B-B14F-4D97-AF65-F5344CB8AC3E}">
        <p14:creationId xmlns:p14="http://schemas.microsoft.com/office/powerpoint/2010/main" val="32060374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開班前製作業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工讀生聘用</a:t>
            </a:r>
          </a:p>
        </p:txBody>
      </p:sp>
      <p:pic>
        <p:nvPicPr>
          <p:cNvPr id="4" name="內容版面配置區 3">
            <a:extLst>
              <a:ext uri="{FF2B5EF4-FFF2-40B4-BE49-F238E27FC236}">
                <a16:creationId xmlns:a16="http://schemas.microsoft.com/office/drawing/2014/main" id="{99ABCBDE-D833-42ED-AD3C-B926774AC62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7504" y="1395798"/>
            <a:ext cx="9071116" cy="4913521"/>
          </a:xfrm>
        </p:spPr>
      </p:pic>
    </p:spTree>
    <p:extLst>
      <p:ext uri="{BB962C8B-B14F-4D97-AF65-F5344CB8AC3E}">
        <p14:creationId xmlns:p14="http://schemas.microsoft.com/office/powerpoint/2010/main" val="2472052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開班前製作業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工讀生聘用</a:t>
            </a:r>
          </a:p>
        </p:txBody>
      </p:sp>
      <p:pic>
        <p:nvPicPr>
          <p:cNvPr id="4" name="內容版面配置區 3">
            <a:extLst>
              <a:ext uri="{FF2B5EF4-FFF2-40B4-BE49-F238E27FC236}">
                <a16:creationId xmlns:a16="http://schemas.microsoft.com/office/drawing/2014/main" id="{740E8D91-7DE8-4804-B26A-2C3C326BA98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9511" y="1402356"/>
            <a:ext cx="8793133" cy="4762947"/>
          </a:xfrm>
        </p:spPr>
      </p:pic>
    </p:spTree>
    <p:extLst>
      <p:ext uri="{BB962C8B-B14F-4D97-AF65-F5344CB8AC3E}">
        <p14:creationId xmlns:p14="http://schemas.microsoft.com/office/powerpoint/2010/main" val="24719046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開班前製作業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工讀生聘用</a:t>
            </a:r>
          </a:p>
        </p:txBody>
      </p:sp>
      <p:pic>
        <p:nvPicPr>
          <p:cNvPr id="4" name="內容版面配置區 3">
            <a:extLst>
              <a:ext uri="{FF2B5EF4-FFF2-40B4-BE49-F238E27FC236}">
                <a16:creationId xmlns:a16="http://schemas.microsoft.com/office/drawing/2014/main" id="{FC232003-3FB9-4193-BEA6-01FFEA2C8DD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9512" y="1268760"/>
            <a:ext cx="8906836" cy="4824536"/>
          </a:xfrm>
        </p:spPr>
      </p:pic>
    </p:spTree>
    <p:extLst>
      <p:ext uri="{BB962C8B-B14F-4D97-AF65-F5344CB8AC3E}">
        <p14:creationId xmlns:p14="http://schemas.microsoft.com/office/powerpoint/2010/main" val="40763370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開班前製作業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工讀生聘用</a:t>
            </a:r>
          </a:p>
        </p:txBody>
      </p:sp>
      <p:pic>
        <p:nvPicPr>
          <p:cNvPr id="4" name="內容版面配置區 3">
            <a:extLst>
              <a:ext uri="{FF2B5EF4-FFF2-40B4-BE49-F238E27FC236}">
                <a16:creationId xmlns:a16="http://schemas.microsoft.com/office/drawing/2014/main" id="{BD5BBA73-B0A6-4616-AA5E-76E677D9395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7504" y="1268760"/>
            <a:ext cx="8906836" cy="4824536"/>
          </a:xfrm>
        </p:spPr>
      </p:pic>
    </p:spTree>
    <p:extLst>
      <p:ext uri="{BB962C8B-B14F-4D97-AF65-F5344CB8AC3E}">
        <p14:creationId xmlns:p14="http://schemas.microsoft.com/office/powerpoint/2010/main" val="11429507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開班前製作業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工讀生聘用</a:t>
            </a:r>
          </a:p>
        </p:txBody>
      </p:sp>
      <p:pic>
        <p:nvPicPr>
          <p:cNvPr id="4" name="內容版面配置區 3">
            <a:extLst>
              <a:ext uri="{FF2B5EF4-FFF2-40B4-BE49-F238E27FC236}">
                <a16:creationId xmlns:a16="http://schemas.microsoft.com/office/drawing/2014/main" id="{6D91BE24-7697-47B1-B948-D632DE69A6E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9511" y="1399314"/>
            <a:ext cx="9064625" cy="4910005"/>
          </a:xfrm>
        </p:spPr>
      </p:pic>
    </p:spTree>
    <p:extLst>
      <p:ext uri="{BB962C8B-B14F-4D97-AF65-F5344CB8AC3E}">
        <p14:creationId xmlns:p14="http://schemas.microsoft.com/office/powerpoint/2010/main" val="29196424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開班前製作業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工讀生聘用</a:t>
            </a:r>
          </a:p>
        </p:txBody>
      </p:sp>
      <p:pic>
        <p:nvPicPr>
          <p:cNvPr id="4" name="內容版面配置區 3">
            <a:extLst>
              <a:ext uri="{FF2B5EF4-FFF2-40B4-BE49-F238E27FC236}">
                <a16:creationId xmlns:a16="http://schemas.microsoft.com/office/drawing/2014/main" id="{079AF2E5-D510-4C84-8D71-DC2DAF88C22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719" y="1417638"/>
            <a:ext cx="8900562" cy="4821138"/>
          </a:xfrm>
        </p:spPr>
      </p:pic>
    </p:spTree>
    <p:extLst>
      <p:ext uri="{BB962C8B-B14F-4D97-AF65-F5344CB8AC3E}">
        <p14:creationId xmlns:p14="http://schemas.microsoft.com/office/powerpoint/2010/main" val="41465645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開班前製作業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工讀生聘用</a:t>
            </a:r>
          </a:p>
        </p:txBody>
      </p:sp>
      <p:pic>
        <p:nvPicPr>
          <p:cNvPr id="4" name="內容版面配置區 3">
            <a:extLst>
              <a:ext uri="{FF2B5EF4-FFF2-40B4-BE49-F238E27FC236}">
                <a16:creationId xmlns:a16="http://schemas.microsoft.com/office/drawing/2014/main" id="{BB3F1BCC-89F9-44D0-9AB3-F5783FD07C2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9512" y="1417638"/>
            <a:ext cx="9030798" cy="4891682"/>
          </a:xfrm>
        </p:spPr>
      </p:pic>
    </p:spTree>
    <p:extLst>
      <p:ext uri="{BB962C8B-B14F-4D97-AF65-F5344CB8AC3E}">
        <p14:creationId xmlns:p14="http://schemas.microsoft.com/office/powerpoint/2010/main" val="21141427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開班前製作業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經費請購</a:t>
            </a:r>
          </a:p>
        </p:txBody>
      </p:sp>
      <p:pic>
        <p:nvPicPr>
          <p:cNvPr id="4" name="內容版面配置區 3">
            <a:extLst>
              <a:ext uri="{FF2B5EF4-FFF2-40B4-BE49-F238E27FC236}">
                <a16:creationId xmlns:a16="http://schemas.microsoft.com/office/drawing/2014/main" id="{35AC7911-227D-4540-BB0F-E1287EFFF1A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9512" y="1416082"/>
            <a:ext cx="8900730" cy="4821229"/>
          </a:xfrm>
        </p:spPr>
      </p:pic>
    </p:spTree>
    <p:extLst>
      <p:ext uri="{BB962C8B-B14F-4D97-AF65-F5344CB8AC3E}">
        <p14:creationId xmlns:p14="http://schemas.microsoft.com/office/powerpoint/2010/main" val="27856369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開班前製作業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經費請購</a:t>
            </a:r>
          </a:p>
        </p:txBody>
      </p:sp>
      <p:pic>
        <p:nvPicPr>
          <p:cNvPr id="4" name="內容版面配置區 3">
            <a:extLst>
              <a:ext uri="{FF2B5EF4-FFF2-40B4-BE49-F238E27FC236}">
                <a16:creationId xmlns:a16="http://schemas.microsoft.com/office/drawing/2014/main" id="{CD0C2BA6-9DFD-42F4-869F-674E5B3DC70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719" y="1417638"/>
            <a:ext cx="8900562" cy="4821138"/>
          </a:xfrm>
        </p:spPr>
      </p:pic>
    </p:spTree>
    <p:extLst>
      <p:ext uri="{BB962C8B-B14F-4D97-AF65-F5344CB8AC3E}">
        <p14:creationId xmlns:p14="http://schemas.microsoft.com/office/powerpoint/2010/main" val="7293059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開班前製作業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經費請購</a:t>
            </a:r>
          </a:p>
        </p:txBody>
      </p:sp>
      <p:pic>
        <p:nvPicPr>
          <p:cNvPr id="4" name="內容版面配置區 3">
            <a:extLst>
              <a:ext uri="{FF2B5EF4-FFF2-40B4-BE49-F238E27FC236}">
                <a16:creationId xmlns:a16="http://schemas.microsoft.com/office/drawing/2014/main" id="{F3DDB5CE-757D-4F8A-8E0A-36E6CB0E1C1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9512" y="1417638"/>
            <a:ext cx="9030798" cy="4891682"/>
          </a:xfrm>
        </p:spPr>
      </p:pic>
    </p:spTree>
    <p:extLst>
      <p:ext uri="{BB962C8B-B14F-4D97-AF65-F5344CB8AC3E}">
        <p14:creationId xmlns:p14="http://schemas.microsoft.com/office/powerpoint/2010/main" val="12972534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開班前製作業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經費請購</a:t>
            </a:r>
          </a:p>
        </p:txBody>
      </p:sp>
      <p:pic>
        <p:nvPicPr>
          <p:cNvPr id="4" name="內容版面配置區 3">
            <a:extLst>
              <a:ext uri="{FF2B5EF4-FFF2-40B4-BE49-F238E27FC236}">
                <a16:creationId xmlns:a16="http://schemas.microsoft.com/office/drawing/2014/main" id="{D2DF7256-6BE8-4641-B850-F1F3DA1ED2B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9511" y="1423588"/>
            <a:ext cx="9019813" cy="4885732"/>
          </a:xfrm>
        </p:spPr>
      </p:pic>
    </p:spTree>
    <p:extLst>
      <p:ext uri="{BB962C8B-B14F-4D97-AF65-F5344CB8AC3E}">
        <p14:creationId xmlns:p14="http://schemas.microsoft.com/office/powerpoint/2010/main" val="26657864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開班前製作業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經費請購</a:t>
            </a:r>
          </a:p>
        </p:txBody>
      </p:sp>
      <p:pic>
        <p:nvPicPr>
          <p:cNvPr id="4" name="內容版面配置區 3">
            <a:extLst>
              <a:ext uri="{FF2B5EF4-FFF2-40B4-BE49-F238E27FC236}">
                <a16:creationId xmlns:a16="http://schemas.microsoft.com/office/drawing/2014/main" id="{A1B87031-A8CB-42E8-AB47-4AAF1EE73FF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9512" y="1387346"/>
            <a:ext cx="8953782" cy="4849965"/>
          </a:xfrm>
        </p:spPr>
      </p:pic>
    </p:spTree>
    <p:extLst>
      <p:ext uri="{BB962C8B-B14F-4D97-AF65-F5344CB8AC3E}">
        <p14:creationId xmlns:p14="http://schemas.microsoft.com/office/powerpoint/2010/main" val="1892618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開班前製作業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經費請購</a:t>
            </a:r>
          </a:p>
        </p:txBody>
      </p:sp>
      <p:pic>
        <p:nvPicPr>
          <p:cNvPr id="4" name="內容版面配置區 3">
            <a:extLst>
              <a:ext uri="{FF2B5EF4-FFF2-40B4-BE49-F238E27FC236}">
                <a16:creationId xmlns:a16="http://schemas.microsoft.com/office/drawing/2014/main" id="{B1DEAF13-E3DB-47C7-9DF5-8CDD90324F9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9512" y="1340768"/>
            <a:ext cx="9039774" cy="4896544"/>
          </a:xfrm>
        </p:spPr>
      </p:pic>
    </p:spTree>
    <p:extLst>
      <p:ext uri="{BB962C8B-B14F-4D97-AF65-F5344CB8AC3E}">
        <p14:creationId xmlns:p14="http://schemas.microsoft.com/office/powerpoint/2010/main" val="7500327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開班前製作業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經費請購</a:t>
            </a:r>
          </a:p>
        </p:txBody>
      </p:sp>
      <p:pic>
        <p:nvPicPr>
          <p:cNvPr id="4" name="內容版面配置區 3">
            <a:extLst>
              <a:ext uri="{FF2B5EF4-FFF2-40B4-BE49-F238E27FC236}">
                <a16:creationId xmlns:a16="http://schemas.microsoft.com/office/drawing/2014/main" id="{67DF6A67-69CA-4B22-8463-5B6D6759883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35696" y="1459606"/>
            <a:ext cx="5472608" cy="5123756"/>
          </a:xfrm>
        </p:spPr>
      </p:pic>
    </p:spTree>
    <p:extLst>
      <p:ext uri="{BB962C8B-B14F-4D97-AF65-F5344CB8AC3E}">
        <p14:creationId xmlns:p14="http://schemas.microsoft.com/office/powerpoint/2010/main" val="8975340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開班前製作業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經費請購</a:t>
            </a:r>
          </a:p>
        </p:txBody>
      </p:sp>
      <p:pic>
        <p:nvPicPr>
          <p:cNvPr id="4" name="內容版面配置區 3">
            <a:extLst>
              <a:ext uri="{FF2B5EF4-FFF2-40B4-BE49-F238E27FC236}">
                <a16:creationId xmlns:a16="http://schemas.microsoft.com/office/drawing/2014/main" id="{972C7869-5938-4622-AA8E-71C71495AB0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63688" y="1268760"/>
            <a:ext cx="5616624" cy="5224767"/>
          </a:xfrm>
        </p:spPr>
      </p:pic>
    </p:spTree>
    <p:extLst>
      <p:ext uri="{BB962C8B-B14F-4D97-AF65-F5344CB8AC3E}">
        <p14:creationId xmlns:p14="http://schemas.microsoft.com/office/powerpoint/2010/main" val="21092528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開班前製作業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經費請購</a:t>
            </a:r>
          </a:p>
        </p:txBody>
      </p:sp>
      <p:pic>
        <p:nvPicPr>
          <p:cNvPr id="4" name="內容版面配置區 3">
            <a:extLst>
              <a:ext uri="{FF2B5EF4-FFF2-40B4-BE49-F238E27FC236}">
                <a16:creationId xmlns:a16="http://schemas.microsoft.com/office/drawing/2014/main" id="{D9DAC907-D1C4-4ECC-9737-518D65732A9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35696" y="1196752"/>
            <a:ext cx="5472608" cy="5123756"/>
          </a:xfrm>
        </p:spPr>
      </p:pic>
    </p:spTree>
    <p:extLst>
      <p:ext uri="{BB962C8B-B14F-4D97-AF65-F5344CB8AC3E}">
        <p14:creationId xmlns:p14="http://schemas.microsoft.com/office/powerpoint/2010/main" val="3751204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班務作業</a:t>
            </a:r>
          </a:p>
        </p:txBody>
      </p:sp>
      <p:pic>
        <p:nvPicPr>
          <p:cNvPr id="6" name="內容版面配置區 5">
            <a:extLst>
              <a:ext uri="{FF2B5EF4-FFF2-40B4-BE49-F238E27FC236}">
                <a16:creationId xmlns:a16="http://schemas.microsoft.com/office/drawing/2014/main" id="{05D59816-2C24-44DE-8B72-988888D81FC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363698" y="1313384"/>
            <a:ext cx="4416603" cy="5544616"/>
          </a:xfrm>
        </p:spPr>
      </p:pic>
    </p:spTree>
    <p:extLst>
      <p:ext uri="{BB962C8B-B14F-4D97-AF65-F5344CB8AC3E}">
        <p14:creationId xmlns:p14="http://schemas.microsoft.com/office/powerpoint/2010/main" val="38496268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核銷作業</a:t>
            </a:r>
          </a:p>
        </p:txBody>
      </p:sp>
      <p:pic>
        <p:nvPicPr>
          <p:cNvPr id="5" name="內容版面配置區 4">
            <a:extLst>
              <a:ext uri="{FF2B5EF4-FFF2-40B4-BE49-F238E27FC236}">
                <a16:creationId xmlns:a16="http://schemas.microsoft.com/office/drawing/2014/main" id="{1D338968-4236-4CE5-B38F-A06BD42D78B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11234" y="1196752"/>
            <a:ext cx="5121532" cy="5544616"/>
          </a:xfrm>
        </p:spPr>
      </p:pic>
    </p:spTree>
    <p:extLst>
      <p:ext uri="{BB962C8B-B14F-4D97-AF65-F5344CB8AC3E}">
        <p14:creationId xmlns:p14="http://schemas.microsoft.com/office/powerpoint/2010/main" val="38645437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一般核銷作業</a:t>
            </a:r>
          </a:p>
        </p:txBody>
      </p:sp>
      <p:pic>
        <p:nvPicPr>
          <p:cNvPr id="6" name="內容版面配置區 5">
            <a:extLst>
              <a:ext uri="{FF2B5EF4-FFF2-40B4-BE49-F238E27FC236}">
                <a16:creationId xmlns:a16="http://schemas.microsoft.com/office/drawing/2014/main" id="{B075068A-1AEE-4796-B857-5DC36267986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10375" y="1453270"/>
            <a:ext cx="8900562" cy="4821138"/>
          </a:xfrm>
        </p:spPr>
      </p:pic>
    </p:spTree>
    <p:extLst>
      <p:ext uri="{BB962C8B-B14F-4D97-AF65-F5344CB8AC3E}">
        <p14:creationId xmlns:p14="http://schemas.microsoft.com/office/powerpoint/2010/main" val="10003665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一般核銷作業</a:t>
            </a:r>
          </a:p>
        </p:txBody>
      </p:sp>
      <p:pic>
        <p:nvPicPr>
          <p:cNvPr id="4" name="內容版面配置區 3">
            <a:extLst>
              <a:ext uri="{FF2B5EF4-FFF2-40B4-BE49-F238E27FC236}">
                <a16:creationId xmlns:a16="http://schemas.microsoft.com/office/drawing/2014/main" id="{CF2E91D9-70BA-4CD7-B055-E527677127B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417638"/>
            <a:ext cx="9033500" cy="4893146"/>
          </a:xfrm>
        </p:spPr>
      </p:pic>
    </p:spTree>
    <p:extLst>
      <p:ext uri="{BB962C8B-B14F-4D97-AF65-F5344CB8AC3E}">
        <p14:creationId xmlns:p14="http://schemas.microsoft.com/office/powerpoint/2010/main" val="21970465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一般核銷作業</a:t>
            </a:r>
          </a:p>
        </p:txBody>
      </p:sp>
      <p:pic>
        <p:nvPicPr>
          <p:cNvPr id="4" name="內容版面配置區 3">
            <a:extLst>
              <a:ext uri="{FF2B5EF4-FFF2-40B4-BE49-F238E27FC236}">
                <a16:creationId xmlns:a16="http://schemas.microsoft.com/office/drawing/2014/main" id="{A6D7AB60-79BB-427E-B27D-1AE539AA3F3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 y="1417638"/>
            <a:ext cx="9163735" cy="4963690"/>
          </a:xfrm>
        </p:spPr>
      </p:pic>
    </p:spTree>
    <p:extLst>
      <p:ext uri="{BB962C8B-B14F-4D97-AF65-F5344CB8AC3E}">
        <p14:creationId xmlns:p14="http://schemas.microsoft.com/office/powerpoint/2010/main" val="9088474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一般核銷作業</a:t>
            </a:r>
          </a:p>
        </p:txBody>
      </p:sp>
      <p:pic>
        <p:nvPicPr>
          <p:cNvPr id="4" name="內容版面配置區 3">
            <a:extLst>
              <a:ext uri="{FF2B5EF4-FFF2-40B4-BE49-F238E27FC236}">
                <a16:creationId xmlns:a16="http://schemas.microsoft.com/office/drawing/2014/main" id="{4D7BEBF0-CA9D-4127-A705-A1B1AA32D48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 y="1417638"/>
            <a:ext cx="9163735" cy="4963690"/>
          </a:xfrm>
        </p:spPr>
      </p:pic>
    </p:spTree>
    <p:extLst>
      <p:ext uri="{BB962C8B-B14F-4D97-AF65-F5344CB8AC3E}">
        <p14:creationId xmlns:p14="http://schemas.microsoft.com/office/powerpoint/2010/main" val="27525512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一般核銷作業</a:t>
            </a:r>
          </a:p>
        </p:txBody>
      </p:sp>
      <p:pic>
        <p:nvPicPr>
          <p:cNvPr id="4" name="內容版面配置區 3">
            <a:extLst>
              <a:ext uri="{FF2B5EF4-FFF2-40B4-BE49-F238E27FC236}">
                <a16:creationId xmlns:a16="http://schemas.microsoft.com/office/drawing/2014/main" id="{21957A44-DBCC-46A7-90D3-167D4200086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 y="1417638"/>
            <a:ext cx="9163735" cy="4963690"/>
          </a:xfrm>
        </p:spPr>
      </p:pic>
    </p:spTree>
    <p:extLst>
      <p:ext uri="{BB962C8B-B14F-4D97-AF65-F5344CB8AC3E}">
        <p14:creationId xmlns:p14="http://schemas.microsoft.com/office/powerpoint/2010/main" val="6784992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一般核銷作業</a:t>
            </a:r>
          </a:p>
        </p:txBody>
      </p:sp>
      <p:pic>
        <p:nvPicPr>
          <p:cNvPr id="4" name="內容版面配置區 3">
            <a:extLst>
              <a:ext uri="{FF2B5EF4-FFF2-40B4-BE49-F238E27FC236}">
                <a16:creationId xmlns:a16="http://schemas.microsoft.com/office/drawing/2014/main" id="{225EE38E-D024-4F8B-89ED-06D2A535815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610" y="1416556"/>
            <a:ext cx="9165733" cy="4964772"/>
          </a:xfrm>
        </p:spPr>
      </p:pic>
    </p:spTree>
    <p:extLst>
      <p:ext uri="{BB962C8B-B14F-4D97-AF65-F5344CB8AC3E}">
        <p14:creationId xmlns:p14="http://schemas.microsoft.com/office/powerpoint/2010/main" val="29020956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一般核銷作業</a:t>
            </a:r>
          </a:p>
        </p:txBody>
      </p:sp>
      <p:pic>
        <p:nvPicPr>
          <p:cNvPr id="4" name="內容版面配置區 3">
            <a:extLst>
              <a:ext uri="{FF2B5EF4-FFF2-40B4-BE49-F238E27FC236}">
                <a16:creationId xmlns:a16="http://schemas.microsoft.com/office/drawing/2014/main" id="{28763C4B-9AEF-409D-BCD7-1472D9F1052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91780" y="1283858"/>
            <a:ext cx="3960440" cy="5600511"/>
          </a:xfrm>
        </p:spPr>
      </p:pic>
    </p:spTree>
    <p:extLst>
      <p:ext uri="{BB962C8B-B14F-4D97-AF65-F5344CB8AC3E}">
        <p14:creationId xmlns:p14="http://schemas.microsoft.com/office/powerpoint/2010/main" val="33721562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請購核銷作業</a:t>
            </a:r>
          </a:p>
        </p:txBody>
      </p:sp>
      <p:pic>
        <p:nvPicPr>
          <p:cNvPr id="6" name="內容版面配置區 5">
            <a:extLst>
              <a:ext uri="{FF2B5EF4-FFF2-40B4-BE49-F238E27FC236}">
                <a16:creationId xmlns:a16="http://schemas.microsoft.com/office/drawing/2014/main" id="{7ED9F6A1-3EA8-47E9-AF9B-1FEA2D0EF42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 y="1419598"/>
            <a:ext cx="9160115" cy="4961729"/>
          </a:xfrm>
        </p:spPr>
      </p:pic>
    </p:spTree>
    <p:extLst>
      <p:ext uri="{BB962C8B-B14F-4D97-AF65-F5344CB8AC3E}">
        <p14:creationId xmlns:p14="http://schemas.microsoft.com/office/powerpoint/2010/main" val="19293250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請購核銷作業</a:t>
            </a:r>
          </a:p>
        </p:txBody>
      </p:sp>
      <p:pic>
        <p:nvPicPr>
          <p:cNvPr id="4" name="內容版面配置區 3">
            <a:extLst>
              <a:ext uri="{FF2B5EF4-FFF2-40B4-BE49-F238E27FC236}">
                <a16:creationId xmlns:a16="http://schemas.microsoft.com/office/drawing/2014/main" id="{933E9287-A6E4-4FB2-8549-D0334059F2B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467334"/>
            <a:ext cx="9144000" cy="4953000"/>
          </a:xfrm>
        </p:spPr>
      </p:pic>
    </p:spTree>
    <p:extLst>
      <p:ext uri="{BB962C8B-B14F-4D97-AF65-F5344CB8AC3E}">
        <p14:creationId xmlns:p14="http://schemas.microsoft.com/office/powerpoint/2010/main" val="16831280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請購核銷作業</a:t>
            </a:r>
          </a:p>
        </p:txBody>
      </p:sp>
      <p:pic>
        <p:nvPicPr>
          <p:cNvPr id="4" name="內容版面配置區 3">
            <a:extLst>
              <a:ext uri="{FF2B5EF4-FFF2-40B4-BE49-F238E27FC236}">
                <a16:creationId xmlns:a16="http://schemas.microsoft.com/office/drawing/2014/main" id="{BD4FC2B3-1F54-459F-994B-C1C6ECDFBFB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664" y="1450091"/>
            <a:ext cx="9139335" cy="4950473"/>
          </a:xfrm>
        </p:spPr>
      </p:pic>
    </p:spTree>
    <p:extLst>
      <p:ext uri="{BB962C8B-B14F-4D97-AF65-F5344CB8AC3E}">
        <p14:creationId xmlns:p14="http://schemas.microsoft.com/office/powerpoint/2010/main" val="8737133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請購核銷作業</a:t>
            </a:r>
          </a:p>
        </p:txBody>
      </p:sp>
      <p:pic>
        <p:nvPicPr>
          <p:cNvPr id="4" name="內容版面配置區 3">
            <a:extLst>
              <a:ext uri="{FF2B5EF4-FFF2-40B4-BE49-F238E27FC236}">
                <a16:creationId xmlns:a16="http://schemas.microsoft.com/office/drawing/2014/main" id="{36FEB1B2-011C-47D8-8389-97A65CD96F5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 y="1417638"/>
            <a:ext cx="9163735" cy="4963690"/>
          </a:xfrm>
        </p:spPr>
      </p:pic>
    </p:spTree>
    <p:extLst>
      <p:ext uri="{BB962C8B-B14F-4D97-AF65-F5344CB8AC3E}">
        <p14:creationId xmlns:p14="http://schemas.microsoft.com/office/powerpoint/2010/main" val="23551195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請購核銷作業</a:t>
            </a:r>
          </a:p>
        </p:txBody>
      </p:sp>
      <p:pic>
        <p:nvPicPr>
          <p:cNvPr id="4" name="內容版面配置區 3">
            <a:extLst>
              <a:ext uri="{FF2B5EF4-FFF2-40B4-BE49-F238E27FC236}">
                <a16:creationId xmlns:a16="http://schemas.microsoft.com/office/drawing/2014/main" id="{836CE671-4965-4F7F-A5AF-7835766F494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 y="1417638"/>
            <a:ext cx="9163735" cy="4963690"/>
          </a:xfrm>
        </p:spPr>
      </p:pic>
    </p:spTree>
    <p:extLst>
      <p:ext uri="{BB962C8B-B14F-4D97-AF65-F5344CB8AC3E}">
        <p14:creationId xmlns:p14="http://schemas.microsoft.com/office/powerpoint/2010/main" val="20138064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請購核銷作業</a:t>
            </a:r>
          </a:p>
        </p:txBody>
      </p:sp>
      <p:pic>
        <p:nvPicPr>
          <p:cNvPr id="4" name="內容版面配置區 3">
            <a:extLst>
              <a:ext uri="{FF2B5EF4-FFF2-40B4-BE49-F238E27FC236}">
                <a16:creationId xmlns:a16="http://schemas.microsoft.com/office/drawing/2014/main" id="{9C41D6E6-2560-4282-9F30-F7E4E748013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368" y="1417638"/>
            <a:ext cx="9163735" cy="4963690"/>
          </a:xfrm>
        </p:spPr>
      </p:pic>
    </p:spTree>
    <p:extLst>
      <p:ext uri="{BB962C8B-B14F-4D97-AF65-F5344CB8AC3E}">
        <p14:creationId xmlns:p14="http://schemas.microsoft.com/office/powerpoint/2010/main" val="23641523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請購核銷作業</a:t>
            </a:r>
          </a:p>
        </p:txBody>
      </p:sp>
      <p:pic>
        <p:nvPicPr>
          <p:cNvPr id="4" name="內容版面配置區 3">
            <a:extLst>
              <a:ext uri="{FF2B5EF4-FFF2-40B4-BE49-F238E27FC236}">
                <a16:creationId xmlns:a16="http://schemas.microsoft.com/office/drawing/2014/main" id="{C909688A-112E-415C-A887-68EAE7ED10D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904" y="1268760"/>
            <a:ext cx="9166438" cy="4965154"/>
          </a:xfrm>
        </p:spPr>
      </p:pic>
    </p:spTree>
    <p:extLst>
      <p:ext uri="{BB962C8B-B14F-4D97-AF65-F5344CB8AC3E}">
        <p14:creationId xmlns:p14="http://schemas.microsoft.com/office/powerpoint/2010/main" val="12420352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請購核銷作業</a:t>
            </a:r>
          </a:p>
        </p:txBody>
      </p:sp>
      <p:pic>
        <p:nvPicPr>
          <p:cNvPr id="4" name="內容版面配置區 3">
            <a:extLst>
              <a:ext uri="{FF2B5EF4-FFF2-40B4-BE49-F238E27FC236}">
                <a16:creationId xmlns:a16="http://schemas.microsoft.com/office/drawing/2014/main" id="{9D21186B-4F15-4094-953D-09C6E61CCDA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 y="1388294"/>
            <a:ext cx="9217909" cy="4993034"/>
          </a:xfrm>
        </p:spPr>
      </p:pic>
    </p:spTree>
    <p:extLst>
      <p:ext uri="{BB962C8B-B14F-4D97-AF65-F5344CB8AC3E}">
        <p14:creationId xmlns:p14="http://schemas.microsoft.com/office/powerpoint/2010/main" val="130959455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請購核銷作業</a:t>
            </a:r>
          </a:p>
        </p:txBody>
      </p:sp>
      <p:pic>
        <p:nvPicPr>
          <p:cNvPr id="4" name="內容版面配置區 3">
            <a:extLst>
              <a:ext uri="{FF2B5EF4-FFF2-40B4-BE49-F238E27FC236}">
                <a16:creationId xmlns:a16="http://schemas.microsoft.com/office/drawing/2014/main" id="{D76A8789-96E6-433A-A852-705BC47C16A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339752" y="1326659"/>
            <a:ext cx="4464496" cy="5523228"/>
          </a:xfrm>
        </p:spPr>
      </p:pic>
    </p:spTree>
    <p:extLst>
      <p:ext uri="{BB962C8B-B14F-4D97-AF65-F5344CB8AC3E}">
        <p14:creationId xmlns:p14="http://schemas.microsoft.com/office/powerpoint/2010/main" val="28639394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請購核銷作業</a:t>
            </a:r>
          </a:p>
        </p:txBody>
      </p:sp>
      <p:pic>
        <p:nvPicPr>
          <p:cNvPr id="4" name="內容版面配置區 3">
            <a:extLst>
              <a:ext uri="{FF2B5EF4-FFF2-40B4-BE49-F238E27FC236}">
                <a16:creationId xmlns:a16="http://schemas.microsoft.com/office/drawing/2014/main" id="{A0F6C5FA-56CB-4871-9AC3-7D1DEF8C2C7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375756" y="1173604"/>
            <a:ext cx="4392488" cy="5684396"/>
          </a:xfrm>
        </p:spPr>
      </p:pic>
    </p:spTree>
    <p:extLst>
      <p:ext uri="{BB962C8B-B14F-4D97-AF65-F5344CB8AC3E}">
        <p14:creationId xmlns:p14="http://schemas.microsoft.com/office/powerpoint/2010/main" val="1803526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請購核銷作業</a:t>
            </a:r>
          </a:p>
        </p:txBody>
      </p:sp>
      <p:pic>
        <p:nvPicPr>
          <p:cNvPr id="4" name="內容版面配置區 3">
            <a:extLst>
              <a:ext uri="{FF2B5EF4-FFF2-40B4-BE49-F238E27FC236}">
                <a16:creationId xmlns:a16="http://schemas.microsoft.com/office/drawing/2014/main" id="{58E164DD-B19A-4640-9C5B-6AA4395E5CB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267744" y="1166018"/>
            <a:ext cx="4032448" cy="5702338"/>
          </a:xfrm>
        </p:spPr>
      </p:pic>
    </p:spTree>
    <p:extLst>
      <p:ext uri="{BB962C8B-B14F-4D97-AF65-F5344CB8AC3E}">
        <p14:creationId xmlns:p14="http://schemas.microsoft.com/office/powerpoint/2010/main" val="37765742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結訓結案作業</a:t>
            </a:r>
          </a:p>
        </p:txBody>
      </p:sp>
      <p:pic>
        <p:nvPicPr>
          <p:cNvPr id="6" name="內容版面配置區 5">
            <a:extLst>
              <a:ext uri="{FF2B5EF4-FFF2-40B4-BE49-F238E27FC236}">
                <a16:creationId xmlns:a16="http://schemas.microsoft.com/office/drawing/2014/main" id="{5CB7C0D5-E777-4A34-BCED-69C2EBC8E1C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89839" y="1340768"/>
            <a:ext cx="6164321" cy="5400600"/>
          </a:xfrm>
        </p:spPr>
      </p:pic>
    </p:spTree>
    <p:extLst>
      <p:ext uri="{BB962C8B-B14F-4D97-AF65-F5344CB8AC3E}">
        <p14:creationId xmlns:p14="http://schemas.microsoft.com/office/powerpoint/2010/main" val="24478713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月薪發放作業</a:t>
            </a:r>
          </a:p>
        </p:txBody>
      </p:sp>
      <p:pic>
        <p:nvPicPr>
          <p:cNvPr id="5" name="內容版面配置區 4">
            <a:extLst>
              <a:ext uri="{FF2B5EF4-FFF2-40B4-BE49-F238E27FC236}">
                <a16:creationId xmlns:a16="http://schemas.microsoft.com/office/drawing/2014/main" id="{2ED197B5-12A3-45B1-BB10-528396AD008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 y="1417638"/>
            <a:ext cx="9163735" cy="4963690"/>
          </a:xfrm>
        </p:spPr>
      </p:pic>
    </p:spTree>
    <p:extLst>
      <p:ext uri="{BB962C8B-B14F-4D97-AF65-F5344CB8AC3E}">
        <p14:creationId xmlns:p14="http://schemas.microsoft.com/office/powerpoint/2010/main" val="7731229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月薪發放作業</a:t>
            </a:r>
          </a:p>
        </p:txBody>
      </p:sp>
      <p:pic>
        <p:nvPicPr>
          <p:cNvPr id="4" name="內容版面配置區 3">
            <a:extLst>
              <a:ext uri="{FF2B5EF4-FFF2-40B4-BE49-F238E27FC236}">
                <a16:creationId xmlns:a16="http://schemas.microsoft.com/office/drawing/2014/main" id="{CE8C8E12-C450-4A90-ACED-4003107D16E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 y="1417638"/>
            <a:ext cx="9163735" cy="4963690"/>
          </a:xfrm>
        </p:spPr>
      </p:pic>
    </p:spTree>
    <p:extLst>
      <p:ext uri="{BB962C8B-B14F-4D97-AF65-F5344CB8AC3E}">
        <p14:creationId xmlns:p14="http://schemas.microsoft.com/office/powerpoint/2010/main" val="1562758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月薪發放作業</a:t>
            </a:r>
          </a:p>
        </p:txBody>
      </p:sp>
      <p:pic>
        <p:nvPicPr>
          <p:cNvPr id="4" name="內容版面配置區 3">
            <a:extLst>
              <a:ext uri="{FF2B5EF4-FFF2-40B4-BE49-F238E27FC236}">
                <a16:creationId xmlns:a16="http://schemas.microsoft.com/office/drawing/2014/main" id="{AC7FAE92-A1CD-451F-B923-6573FCB43004}"/>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 y="1417638"/>
            <a:ext cx="9163735" cy="4963690"/>
          </a:xfrm>
        </p:spPr>
      </p:pic>
    </p:spTree>
    <p:extLst>
      <p:ext uri="{BB962C8B-B14F-4D97-AF65-F5344CB8AC3E}">
        <p14:creationId xmlns:p14="http://schemas.microsoft.com/office/powerpoint/2010/main" val="20961423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月薪發放作業</a:t>
            </a:r>
          </a:p>
        </p:txBody>
      </p:sp>
      <p:pic>
        <p:nvPicPr>
          <p:cNvPr id="4" name="內容版面配置區 3">
            <a:extLst>
              <a:ext uri="{FF2B5EF4-FFF2-40B4-BE49-F238E27FC236}">
                <a16:creationId xmlns:a16="http://schemas.microsoft.com/office/drawing/2014/main" id="{88E9AB6A-5434-4454-BC5D-5611FDA89EF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989" y="1584181"/>
            <a:ext cx="9172711" cy="4968552"/>
          </a:xfrm>
        </p:spPr>
      </p:pic>
    </p:spTree>
    <p:extLst>
      <p:ext uri="{BB962C8B-B14F-4D97-AF65-F5344CB8AC3E}">
        <p14:creationId xmlns:p14="http://schemas.microsoft.com/office/powerpoint/2010/main" val="408697025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月薪發放作業</a:t>
            </a:r>
          </a:p>
        </p:txBody>
      </p:sp>
      <p:pic>
        <p:nvPicPr>
          <p:cNvPr id="4" name="內容版面配置區 3">
            <a:extLst>
              <a:ext uri="{FF2B5EF4-FFF2-40B4-BE49-F238E27FC236}">
                <a16:creationId xmlns:a16="http://schemas.microsoft.com/office/drawing/2014/main" id="{9DEFB1D7-7A58-4642-A49B-04C6EDA931C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0621" y="1417638"/>
            <a:ext cx="9163735" cy="4963690"/>
          </a:xfrm>
        </p:spPr>
      </p:pic>
    </p:spTree>
    <p:extLst>
      <p:ext uri="{BB962C8B-B14F-4D97-AF65-F5344CB8AC3E}">
        <p14:creationId xmlns:p14="http://schemas.microsoft.com/office/powerpoint/2010/main" val="82382332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月薪發放作業</a:t>
            </a:r>
          </a:p>
        </p:txBody>
      </p:sp>
      <p:pic>
        <p:nvPicPr>
          <p:cNvPr id="4" name="內容版面配置區 3">
            <a:extLst>
              <a:ext uri="{FF2B5EF4-FFF2-40B4-BE49-F238E27FC236}">
                <a16:creationId xmlns:a16="http://schemas.microsoft.com/office/drawing/2014/main" id="{D20AA3BB-9AA8-410F-A3DA-9C3A7375D4C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 y="1417638"/>
            <a:ext cx="9163735" cy="4963690"/>
          </a:xfrm>
        </p:spPr>
      </p:pic>
    </p:spTree>
    <p:extLst>
      <p:ext uri="{BB962C8B-B14F-4D97-AF65-F5344CB8AC3E}">
        <p14:creationId xmlns:p14="http://schemas.microsoft.com/office/powerpoint/2010/main" val="264026696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月薪發放作業</a:t>
            </a:r>
          </a:p>
        </p:txBody>
      </p:sp>
      <p:pic>
        <p:nvPicPr>
          <p:cNvPr id="4" name="內容版面配置區 3">
            <a:extLst>
              <a:ext uri="{FF2B5EF4-FFF2-40B4-BE49-F238E27FC236}">
                <a16:creationId xmlns:a16="http://schemas.microsoft.com/office/drawing/2014/main" id="{8C4244CE-EA5A-411D-BF39-FE7259F6138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379" y="1417638"/>
            <a:ext cx="9163735" cy="4963690"/>
          </a:xfrm>
        </p:spPr>
      </p:pic>
    </p:spTree>
    <p:extLst>
      <p:ext uri="{BB962C8B-B14F-4D97-AF65-F5344CB8AC3E}">
        <p14:creationId xmlns:p14="http://schemas.microsoft.com/office/powerpoint/2010/main" val="15022449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標題 3">
            <a:extLst>
              <a:ext uri="{FF2B5EF4-FFF2-40B4-BE49-F238E27FC236}">
                <a16:creationId xmlns:a16="http://schemas.microsoft.com/office/drawing/2014/main" id="{FF119A01-71BD-4C62-9884-7211129BAA52}"/>
              </a:ext>
            </a:extLst>
          </p:cNvPr>
          <p:cNvSpPr>
            <a:spLocks noGrp="1"/>
          </p:cNvSpPr>
          <p:nvPr>
            <p:ph type="title"/>
          </p:nvPr>
        </p:nvSpPr>
        <p:spPr/>
        <p:txBody>
          <a:bodyPr/>
          <a:lstStyle/>
          <a:p>
            <a:r>
              <a:rPr lang="en-US" altLang="zh-TW" sz="2800" dirty="0">
                <a:latin typeface="標楷體" panose="03000509000000000000" pitchFamily="65" charset="-120"/>
                <a:ea typeface="標楷體" panose="03000509000000000000" pitchFamily="65" charset="-120"/>
              </a:rPr>
              <a:t>111</a:t>
            </a:r>
            <a:r>
              <a:rPr lang="zh-TW" altLang="en-US" sz="2800" dirty="0">
                <a:latin typeface="標楷體" panose="03000509000000000000" pitchFamily="65" charset="-120"/>
                <a:ea typeface="標楷體" panose="03000509000000000000" pitchFamily="65" charset="-120"/>
              </a:rPr>
              <a:t>學年度推廣教育非學分班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月薪發放作業</a:t>
            </a:r>
          </a:p>
        </p:txBody>
      </p:sp>
      <p:pic>
        <p:nvPicPr>
          <p:cNvPr id="4" name="內容版面配置區 3">
            <a:extLst>
              <a:ext uri="{FF2B5EF4-FFF2-40B4-BE49-F238E27FC236}">
                <a16:creationId xmlns:a16="http://schemas.microsoft.com/office/drawing/2014/main" id="{89204D28-7D53-45FA-B5CF-381957E967E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447050"/>
            <a:ext cx="9144000" cy="4953000"/>
          </a:xfrm>
        </p:spPr>
      </p:pic>
    </p:spTree>
    <p:extLst>
      <p:ext uri="{BB962C8B-B14F-4D97-AF65-F5344CB8AC3E}">
        <p14:creationId xmlns:p14="http://schemas.microsoft.com/office/powerpoint/2010/main" val="296224419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1266" name="標題 1">
            <a:extLst>
              <a:ext uri="{FF2B5EF4-FFF2-40B4-BE49-F238E27FC236}">
                <a16:creationId xmlns:a16="http://schemas.microsoft.com/office/drawing/2014/main" id="{EC96E2E4-C665-41C4-827A-1DE91E41946B}"/>
              </a:ext>
            </a:extLst>
          </p:cNvPr>
          <p:cNvSpPr>
            <a:spLocks noGrp="1"/>
          </p:cNvSpPr>
          <p:nvPr>
            <p:ph type="title"/>
          </p:nvPr>
        </p:nvSpPr>
        <p:spPr/>
        <p:txBody>
          <a:bodyPr/>
          <a:lstStyle/>
          <a:p>
            <a:endParaRPr lang="zh-TW" altLang="en-US"/>
          </a:p>
        </p:txBody>
      </p:sp>
      <p:sp>
        <p:nvSpPr>
          <p:cNvPr id="11267" name="內容版面配置區 2">
            <a:extLst>
              <a:ext uri="{FF2B5EF4-FFF2-40B4-BE49-F238E27FC236}">
                <a16:creationId xmlns:a16="http://schemas.microsoft.com/office/drawing/2014/main" id="{E07E7E6E-2370-4B7C-A318-349CAF90A920}"/>
              </a:ext>
            </a:extLst>
          </p:cNvPr>
          <p:cNvSpPr>
            <a:spLocks noGrp="1"/>
          </p:cNvSpPr>
          <p:nvPr>
            <p:ph idx="1"/>
          </p:nvPr>
        </p:nvSpPr>
        <p:spPr/>
        <p:txBody>
          <a:bodyPr/>
          <a:lstStyle/>
          <a:p>
            <a:endParaRPr lang="en-US" altLang="zh-TW" dirty="0"/>
          </a:p>
          <a:p>
            <a:endParaRPr lang="en-US" altLang="zh-TW" dirty="0"/>
          </a:p>
          <a:p>
            <a:pPr algn="ctr"/>
            <a:r>
              <a:rPr lang="zh-TW" altLang="en-US" dirty="0">
                <a:latin typeface="標楷體" pitchFamily="65" charset="-120"/>
                <a:ea typeface="標楷體" pitchFamily="65" charset="-120"/>
              </a:rPr>
              <a:t>感謝聆聽</a:t>
            </a:r>
            <a:endParaRPr lang="en-US" altLang="zh-TW" dirty="0">
              <a:latin typeface="標楷體" pitchFamily="65" charset="-120"/>
              <a:ea typeface="標楷體" pitchFamily="65" charset="-120"/>
            </a:endParaRPr>
          </a:p>
          <a:p>
            <a:pPr algn="ctr"/>
            <a:endParaRPr lang="en-US" altLang="zh-TW" dirty="0">
              <a:latin typeface="標楷體" pitchFamily="65" charset="-120"/>
              <a:ea typeface="標楷體" pitchFamily="65" charset="-120"/>
            </a:endParaRPr>
          </a:p>
          <a:p>
            <a:r>
              <a:rPr lang="zh-TW" altLang="en-US" sz="2400" dirty="0">
                <a:latin typeface="標楷體" pitchFamily="65" charset="-120"/>
                <a:ea typeface="標楷體" pitchFamily="65" charset="-120"/>
              </a:rPr>
              <a:t>有任何疑問，歡迎老師來電至本處詢問</a:t>
            </a:r>
            <a:endParaRPr lang="en-US" altLang="zh-TW" sz="2400" dirty="0">
              <a:latin typeface="標楷體" pitchFamily="65" charset="-120"/>
              <a:ea typeface="標楷體" pitchFamily="65" charset="-120"/>
            </a:endParaRPr>
          </a:p>
          <a:p>
            <a:r>
              <a:rPr lang="zh-TW" altLang="en-US" sz="2400" dirty="0">
                <a:latin typeface="標楷體" pitchFamily="65" charset="-120"/>
                <a:ea typeface="標楷體" pitchFamily="65" charset="-120"/>
              </a:rPr>
              <a:t>電話：</a:t>
            </a:r>
            <a:r>
              <a:rPr lang="en-US" altLang="zh-TW" sz="2400" dirty="0">
                <a:latin typeface="標楷體" pitchFamily="65" charset="-120"/>
                <a:ea typeface="標楷體" pitchFamily="65" charset="-120"/>
              </a:rPr>
              <a:t>04-23323456</a:t>
            </a:r>
            <a:r>
              <a:rPr lang="zh-TW" altLang="en-US" sz="2400" dirty="0">
                <a:latin typeface="標楷體" pitchFamily="65" charset="-120"/>
                <a:ea typeface="標楷體" pitchFamily="65" charset="-120"/>
              </a:rPr>
              <a:t>分機</a:t>
            </a:r>
            <a:r>
              <a:rPr lang="en-US" altLang="zh-TW" sz="2400" dirty="0">
                <a:latin typeface="標楷體" pitchFamily="65" charset="-120"/>
                <a:ea typeface="標楷體" pitchFamily="65" charset="-120"/>
              </a:rPr>
              <a:t>6259</a:t>
            </a:r>
          </a:p>
          <a:p>
            <a:r>
              <a:rPr lang="zh-TW" altLang="en-US" sz="2400" dirty="0">
                <a:latin typeface="標楷體" pitchFamily="65" charset="-120"/>
                <a:ea typeface="標楷體" pitchFamily="65" charset="-120"/>
              </a:rPr>
              <a:t>電子信箱：</a:t>
            </a:r>
            <a:r>
              <a:rPr lang="en-US" altLang="zh-TW" sz="2400" dirty="0">
                <a:latin typeface="標楷體" pitchFamily="65" charset="-120"/>
                <a:ea typeface="標楷體" pitchFamily="65" charset="-120"/>
                <a:hlinkClick r:id="rId3"/>
              </a:rPr>
              <a:t>Chingpin@asia.edu.tw</a:t>
            </a:r>
            <a:endParaRPr lang="en-US" altLang="zh-TW" sz="2400" dirty="0">
              <a:latin typeface="標楷體" pitchFamily="65" charset="-120"/>
              <a:ea typeface="標楷體" pitchFamily="65" charset="-120"/>
            </a:endParaRPr>
          </a:p>
          <a:p>
            <a:r>
              <a:rPr lang="en-US" altLang="zh-TW" sz="2400" dirty="0">
                <a:latin typeface="標楷體" pitchFamily="65" charset="-120"/>
                <a:ea typeface="標楷體" pitchFamily="65" charset="-120"/>
              </a:rPr>
              <a:t>LINE</a:t>
            </a:r>
            <a:r>
              <a:rPr lang="zh-TW" altLang="en-US" sz="2400" dirty="0">
                <a:latin typeface="標楷體" pitchFamily="65" charset="-120"/>
                <a:ea typeface="標楷體" pitchFamily="65" charset="-120"/>
              </a:rPr>
              <a:t> </a:t>
            </a:r>
            <a:r>
              <a:rPr lang="en-US" altLang="zh-TW" sz="2400" dirty="0">
                <a:latin typeface="標楷體" pitchFamily="65" charset="-120"/>
                <a:ea typeface="標楷體" pitchFamily="65" charset="-120"/>
              </a:rPr>
              <a:t>ID</a:t>
            </a:r>
            <a:r>
              <a:rPr lang="zh-TW" altLang="en-US" sz="2400" dirty="0">
                <a:latin typeface="標楷體" pitchFamily="65" charset="-120"/>
                <a:ea typeface="標楷體" pitchFamily="65" charset="-120"/>
              </a:rPr>
              <a:t>：</a:t>
            </a:r>
            <a:r>
              <a:rPr lang="en-US" altLang="zh-TW" sz="2400">
                <a:latin typeface="標楷體" pitchFamily="65" charset="-120"/>
                <a:ea typeface="標楷體" pitchFamily="65" charset="-120"/>
              </a:rPr>
              <a:t>asiachingpin</a:t>
            </a:r>
            <a:endParaRPr lang="zh-TW" altLang="en-US" sz="2400" dirty="0">
              <a:latin typeface="標楷體" pitchFamily="65" charset="-120"/>
              <a:ea typeface="標楷體" pitchFamily="65" charset="-120"/>
            </a:endParaRPr>
          </a:p>
        </p:txBody>
      </p:sp>
    </p:spTree>
  </p:cSld>
  <p:clrMapOvr>
    <a:masterClrMapping/>
  </p:clrMapOvr>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A919B278FB1BD478F33EAD18015AD98" ma:contentTypeVersion="12" ma:contentTypeDescription="Create a new document." ma:contentTypeScope="" ma:versionID="2bedaca69b614d059adfbbd865a68352">
  <xsd:schema xmlns:xsd="http://www.w3.org/2001/XMLSchema" xmlns:xs="http://www.w3.org/2001/XMLSchema" xmlns:p="http://schemas.microsoft.com/office/2006/metadata/properties" xmlns:ns3="d4b87ff2-46ba-420d-a0a2-68ff37588cf6" xmlns:ns4="5b9a3409-bfef-4c9f-8f34-16ce10b65e36" targetNamespace="http://schemas.microsoft.com/office/2006/metadata/properties" ma:root="true" ma:fieldsID="d2077c824aab108e7be2d1ca90f99b63" ns3:_="" ns4:_="">
    <xsd:import namespace="d4b87ff2-46ba-420d-a0a2-68ff37588cf6"/>
    <xsd:import namespace="5b9a3409-bfef-4c9f-8f34-16ce10b65e36"/>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Location" minOccurs="0"/>
                <xsd:element ref="ns4:MediaServiceOCR" minOccurs="0"/>
                <xsd:element ref="ns4:MediaServiceGenerationTime" minOccurs="0"/>
                <xsd:element ref="ns4:MediaServiceEventHashCode"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b87ff2-46ba-420d-a0a2-68ff37588cf6"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b9a3409-bfef-4c9f-8f34-16ce10b65e36"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internalName="MediaServiceAutoTags"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64D4D56-3A27-4021-91D4-BC1DC962B3E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4b87ff2-46ba-420d-a0a2-68ff37588cf6"/>
    <ds:schemaRef ds:uri="5b9a3409-bfef-4c9f-8f34-16ce10b65e3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0393755-D90D-42FC-84ED-5C2AE0310A06}">
  <ds:schemaRefs>
    <ds:schemaRef ds:uri="http://purl.org/dc/dcmitype/"/>
    <ds:schemaRef ds:uri="http://schemas.microsoft.com/office/2006/documentManagement/types"/>
    <ds:schemaRef ds:uri="http://purl.org/dc/elements/1.1/"/>
    <ds:schemaRef ds:uri="http://schemas.microsoft.com/office/infopath/2007/PartnerControls"/>
    <ds:schemaRef ds:uri="d4b87ff2-46ba-420d-a0a2-68ff37588cf6"/>
    <ds:schemaRef ds:uri="http://purl.org/dc/terms/"/>
    <ds:schemaRef ds:uri="http://schemas.openxmlformats.org/package/2006/metadata/core-properties"/>
    <ds:schemaRef ds:uri="http://schemas.microsoft.com/office/2006/metadata/properties"/>
    <ds:schemaRef ds:uri="http://www.w3.org/XML/1998/namespace"/>
    <ds:schemaRef ds:uri="5b9a3409-bfef-4c9f-8f34-16ce10b65e36"/>
  </ds:schemaRefs>
</ds:datastoreItem>
</file>

<file path=customXml/itemProps3.xml><?xml version="1.0" encoding="utf-8"?>
<ds:datastoreItem xmlns:ds="http://schemas.openxmlformats.org/officeDocument/2006/customXml" ds:itemID="{609B289F-EB8C-4ECD-8CE5-18D56C395C6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3553</TotalTime>
  <Words>1315</Words>
  <Application>Microsoft Office PowerPoint</Application>
  <PresentationFormat>如螢幕大小 (4:3)</PresentationFormat>
  <Paragraphs>123</Paragraphs>
  <Slides>58</Slides>
  <Notes>0</Notes>
  <HiddenSlides>0</HiddenSlides>
  <MMClips>0</MMClips>
  <ScaleCrop>false</ScaleCrop>
  <HeadingPairs>
    <vt:vector size="6" baseType="variant">
      <vt:variant>
        <vt:lpstr>使用字型</vt:lpstr>
      </vt:variant>
      <vt:variant>
        <vt:i4>4</vt:i4>
      </vt:variant>
      <vt:variant>
        <vt:lpstr>佈景主題</vt:lpstr>
      </vt:variant>
      <vt:variant>
        <vt:i4>1</vt:i4>
      </vt:variant>
      <vt:variant>
        <vt:lpstr>投影片標題</vt:lpstr>
      </vt:variant>
      <vt:variant>
        <vt:i4>58</vt:i4>
      </vt:variant>
    </vt:vector>
  </HeadingPairs>
  <TitlesOfParts>
    <vt:vector size="63" baseType="lpstr">
      <vt:lpstr>新細明體</vt:lpstr>
      <vt:lpstr>標楷體</vt:lpstr>
      <vt:lpstr>Arial</vt:lpstr>
      <vt:lpstr>Calibri</vt:lpstr>
      <vt:lpstr>Office 佈景主題</vt:lpstr>
      <vt:lpstr>111學年度推廣教育課程提案說明會</vt:lpstr>
      <vt:lpstr>111學年度推廣教育課程提案說明會</vt:lpstr>
      <vt:lpstr>111學年度推廣教育非學分班課程提案說明</vt:lpstr>
      <vt:lpstr>111學年度推廣教育非學分班課程提案說明</vt:lpstr>
      <vt:lpstr>111學年度推廣教育非學分班課程提案說明</vt:lpstr>
      <vt:lpstr>111學年度推廣教育非學分班補助委託班提案</vt:lpstr>
      <vt:lpstr>111學年度推廣教育非學分班自辦班提案</vt:lpstr>
      <vt:lpstr>111學年度推廣教育非學分班自辦班課程計畫書撰寫</vt:lpstr>
      <vt:lpstr>111學年度推廣教育非學分班自辦班課程計畫書撰寫</vt:lpstr>
      <vt:lpstr>111學年度推廣教育非學分班-課程招生作業</vt:lpstr>
      <vt:lpstr>111學年度推廣教育非學分班-開班前製作業</vt:lpstr>
      <vt:lpstr>111學年度推廣教育非學分班-開班前製作業-工讀生聘用</vt:lpstr>
      <vt:lpstr>111學年度推廣教育非學分班-開班前製作業-工讀生聘用</vt:lpstr>
      <vt:lpstr>111學年度推廣教育非學分班-開班前製作業-工讀生聘用</vt:lpstr>
      <vt:lpstr>111學年度推廣教育非學分班-開班前製作業-工讀生聘用</vt:lpstr>
      <vt:lpstr>111學年度推廣教育非學分班-開班前製作業-工讀生聘用</vt:lpstr>
      <vt:lpstr>111學年度推廣教育非學分班-開班前製作業-工讀生聘用</vt:lpstr>
      <vt:lpstr>111學年度推廣教育非學分班-開班前製作業-工讀生聘用</vt:lpstr>
      <vt:lpstr>111學年度推廣教育非學分班-開班前製作業-工讀生聘用</vt:lpstr>
      <vt:lpstr>111學年度推廣教育非學分班-開班前製作業-經費請購</vt:lpstr>
      <vt:lpstr>111學年度推廣教育非學分班-開班前製作業-經費請購</vt:lpstr>
      <vt:lpstr>111學年度推廣教育非學分班-開班前製作業-經費請購</vt:lpstr>
      <vt:lpstr>111學年度推廣教育非學分班-開班前製作業-經費請購</vt:lpstr>
      <vt:lpstr>111學年度推廣教育非學分班-開班前製作業-經費請購</vt:lpstr>
      <vt:lpstr>111學年度推廣教育非學分班-開班前製作業-經費請購</vt:lpstr>
      <vt:lpstr>111學年度推廣教育非學分班-開班前製作業-經費請購</vt:lpstr>
      <vt:lpstr>111學年度推廣教育非學分班-開班前製作業-經費請購</vt:lpstr>
      <vt:lpstr>111學年度推廣教育非學分班-開班前製作業-經費請購</vt:lpstr>
      <vt:lpstr>111學年度推廣教育非學分班-班務作業</vt:lpstr>
      <vt:lpstr>111學年度推廣教育非學分班-核銷作業</vt:lpstr>
      <vt:lpstr>111學年度推廣教育非學分班-一般核銷作業</vt:lpstr>
      <vt:lpstr>111學年度推廣教育非學分班-一般核銷作業</vt:lpstr>
      <vt:lpstr>111學年度推廣教育非學分班-一般核銷作業</vt:lpstr>
      <vt:lpstr>111學年度推廣教育非學分班-一般核銷作業</vt:lpstr>
      <vt:lpstr>111學年度推廣教育非學分班-一般核銷作業</vt:lpstr>
      <vt:lpstr>111學年度推廣教育非學分班-一般核銷作業</vt:lpstr>
      <vt:lpstr>111學年度推廣教育非學分班-一般核銷作業</vt:lpstr>
      <vt:lpstr>111學年度推廣教育非學分班-請購核銷作業</vt:lpstr>
      <vt:lpstr>111學年度推廣教育非學分班-請購核銷作業</vt:lpstr>
      <vt:lpstr>111學年度推廣教育非學分班-請購核銷作業</vt:lpstr>
      <vt:lpstr>111學年度推廣教育非學分班-請購核銷作業</vt:lpstr>
      <vt:lpstr>111學年度推廣教育非學分班-請購核銷作業</vt:lpstr>
      <vt:lpstr>111學年度推廣教育非學分班-請購核銷作業</vt:lpstr>
      <vt:lpstr>111學年度推廣教育非學分班-請購核銷作業</vt:lpstr>
      <vt:lpstr>111學年度推廣教育非學分班-請購核銷作業</vt:lpstr>
      <vt:lpstr>111學年度推廣教育非學分班-請購核銷作業</vt:lpstr>
      <vt:lpstr>111學年度推廣教育非學分班-請購核銷作業</vt:lpstr>
      <vt:lpstr>111學年度推廣教育非學分班-請購核銷作業</vt:lpstr>
      <vt:lpstr>111學年度推廣教育非學分班-結訓結案作業</vt:lpstr>
      <vt:lpstr>111學年度推廣教育非學分班-月薪發放作業</vt:lpstr>
      <vt:lpstr>111學年度推廣教育非學分班-月薪發放作業</vt:lpstr>
      <vt:lpstr>111學年度推廣教育非學分班-月薪發放作業</vt:lpstr>
      <vt:lpstr>111學年度推廣教育非學分班-月薪發放作業</vt:lpstr>
      <vt:lpstr>111學年度推廣教育非學分班-月薪發放作業</vt:lpstr>
      <vt:lpstr>111學年度推廣教育非學分班-月薪發放作業</vt:lpstr>
      <vt:lpstr>111學年度推廣教育非學分班-月薪發放作業</vt:lpstr>
      <vt:lpstr>111學年度推廣教育非學分班-月薪發放作業</vt:lpstr>
      <vt:lpstr>PowerPoint 簡報</vt:lpstr>
    </vt:vector>
  </TitlesOfParts>
  <Company>ic_DLC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DLC</dc:creator>
  <cp:lastModifiedBy>林敬斌</cp:lastModifiedBy>
  <cp:revision>226</cp:revision>
  <cp:lastPrinted>2015-10-25T09:03:23Z</cp:lastPrinted>
  <dcterms:created xsi:type="dcterms:W3CDTF">2009-11-20T02:07:07Z</dcterms:created>
  <dcterms:modified xsi:type="dcterms:W3CDTF">2023-03-13T16:39:14Z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0x0101001A919B278FB1BD478F33EAD18015AD98</vt:lpwstr>
  </property>
</Properties>
</file>